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Lst>
  <p:sldSz cy="10477500" cx="20955000"/>
  <p:notesSz cx="6858000" cy="9144000"/>
  <p:embeddedFontLst>
    <p:embeddedFont>
      <p:font typeface="Amatic SC"/>
      <p:regular r:id="rId26"/>
      <p:bold r:id="rId27"/>
    </p:embeddedFont>
    <p:embeddedFont>
      <p:font typeface="Doppio One"/>
      <p:regular r:id="rId2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300">
          <p15:clr>
            <a:srgbClr val="A4A3A4"/>
          </p15:clr>
        </p15:guide>
        <p15:guide id="2" pos="66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300" orient="horz"/>
        <p:guide pos="660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AmaticSC-regular.fntdata"/><Relationship Id="rId25" Type="http://schemas.openxmlformats.org/officeDocument/2006/relationships/slide" Target="slides/slide20.xml"/><Relationship Id="rId28" Type="http://schemas.openxmlformats.org/officeDocument/2006/relationships/font" Target="fonts/DoppioOne-regular.fntdata"/><Relationship Id="rId27" Type="http://schemas.openxmlformats.org/officeDocument/2006/relationships/font" Target="fonts/AmaticSC-bold.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 name="Shape 48"/>
        <p:cNvGrpSpPr/>
        <p:nvPr/>
      </p:nvGrpSpPr>
      <p:grpSpPr>
        <a:xfrm>
          <a:off x="0" y="0"/>
          <a:ext cx="0" cy="0"/>
          <a:chOff x="0" y="0"/>
          <a:chExt cx="0" cy="0"/>
        </a:xfrm>
      </p:grpSpPr>
      <p:sp>
        <p:nvSpPr>
          <p:cNvPr id="49" name="Google Shape;49;g8b3101a6c3_1_4: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50" name="Google Shape;50;g8b3101a6c3_1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8c332f450c_1_15: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8c332f450c_1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8c332f450c_1_29: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55" name="Google Shape;155;g8c332f450c_1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g8c332f450c_1_21: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65" name="Google Shape;165;g8c332f450c_1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8c332f450c_1_25: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77" name="Google Shape;177;g8c332f450c_1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g8c332f450c_1_36: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89" name="Google Shape;189;g8c332f450c_1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g8c332f450c_1_40: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201" name="Google Shape;201;g8c332f450c_1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8c332f450c_1_44: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213" name="Google Shape;213;g8c332f450c_1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g8c332f450c_1_51: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225" name="Google Shape;225;g8c332f450c_1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8c332f450c_1_55: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239" name="Google Shape;239;g8c332f450c_1_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g8c332f450c_1_59: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251" name="Google Shape;251;g8c332f450c_1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 name="Shape 55"/>
        <p:cNvGrpSpPr/>
        <p:nvPr/>
      </p:nvGrpSpPr>
      <p:grpSpPr>
        <a:xfrm>
          <a:off x="0" y="0"/>
          <a:ext cx="0" cy="0"/>
          <a:chOff x="0" y="0"/>
          <a:chExt cx="0" cy="0"/>
        </a:xfrm>
      </p:grpSpPr>
      <p:sp>
        <p:nvSpPr>
          <p:cNvPr id="56" name="Google Shape;56;g8b3101a6c3_1_53: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57" name="Google Shape;57;g8b3101a6c3_1_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g8c332f450c_0_55: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263" name="Google Shape;263;g8c332f450c_0_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g8b3101a6c3_1_101: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63" name="Google Shape;63;g8b3101a6c3_1_1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 name="Shape 67"/>
        <p:cNvGrpSpPr/>
        <p:nvPr/>
      </p:nvGrpSpPr>
      <p:grpSpPr>
        <a:xfrm>
          <a:off x="0" y="0"/>
          <a:ext cx="0" cy="0"/>
          <a:chOff x="0" y="0"/>
          <a:chExt cx="0" cy="0"/>
        </a:xfrm>
      </p:grpSpPr>
      <p:sp>
        <p:nvSpPr>
          <p:cNvPr id="68" name="Google Shape;68;g8c332f450c_0_105: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69" name="Google Shape;69;g8c332f450c_0_1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g7fde7fb9dd_0_24: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81" name="Google Shape;81;g7fde7fb9dd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g8c332f450c_1_1: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98" name="Google Shape;98;g8c332f450c_1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8c332f450c_1_5: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10" name="Google Shape;110;g8c332f450c_1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g13f51eee5b7_1_1: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20" name="Google Shape;120;g13f51eee5b7_1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8c332f450c_1_11:notes"/>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131" name="Google Shape;131;g8c332f450c_1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7" name="Shape 7"/>
        <p:cNvGrpSpPr/>
        <p:nvPr/>
      </p:nvGrpSpPr>
      <p:grpSpPr>
        <a:xfrm>
          <a:off x="0" y="0"/>
          <a:ext cx="0" cy="0"/>
          <a:chOff x="0" y="0"/>
          <a:chExt cx="0" cy="0"/>
        </a:xfrm>
      </p:grpSpPr>
      <p:sp>
        <p:nvSpPr>
          <p:cNvPr id="8" name="Google Shape;8;p2"/>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39" name="Shape 39"/>
        <p:cNvGrpSpPr/>
        <p:nvPr/>
      </p:nvGrpSpPr>
      <p:grpSpPr>
        <a:xfrm>
          <a:off x="0" y="0"/>
          <a:ext cx="0" cy="0"/>
          <a:chOff x="0" y="0"/>
          <a:chExt cx="0" cy="0"/>
        </a:xfrm>
      </p:grpSpPr>
      <p:sp>
        <p:nvSpPr>
          <p:cNvPr id="40" name="Google Shape;40;p11"/>
          <p:cNvSpPr txBox="1"/>
          <p:nvPr>
            <p:ph idx="1" type="body"/>
          </p:nvPr>
        </p:nvSpPr>
        <p:spPr>
          <a:xfrm>
            <a:off x="714313" y="8617838"/>
            <a:ext cx="13747200" cy="1232400"/>
          </a:xfrm>
          <a:prstGeom prst="rect">
            <a:avLst/>
          </a:prstGeom>
          <a:noFill/>
          <a:ln>
            <a:noFill/>
          </a:ln>
        </p:spPr>
        <p:txBody>
          <a:bodyPr anchorCtr="0" anchor="ctr" bIns="182850" lIns="182850" spcFirstLastPara="1" rIns="182850" wrap="square" tIns="182850">
            <a:noAutofit/>
          </a:bodyPr>
          <a:lstStyle>
            <a:lvl1pPr indent="-228600" lvl="0" marL="457200">
              <a:lnSpc>
                <a:spcPct val="100000"/>
              </a:lnSpc>
              <a:spcBef>
                <a:spcPts val="0"/>
              </a:spcBef>
              <a:spcAft>
                <a:spcPts val="0"/>
              </a:spcAft>
              <a:buSzPts val="2800"/>
              <a:buNone/>
              <a:defRPr sz="2800"/>
            </a:lvl1pPr>
          </a:lstStyle>
          <a:p/>
        </p:txBody>
      </p:sp>
      <p:sp>
        <p:nvSpPr>
          <p:cNvPr id="41" name="Google Shape;41;p11"/>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2" name="Shape 42"/>
        <p:cNvGrpSpPr/>
        <p:nvPr/>
      </p:nvGrpSpPr>
      <p:grpSpPr>
        <a:xfrm>
          <a:off x="0" y="0"/>
          <a:ext cx="0" cy="0"/>
          <a:chOff x="0" y="0"/>
          <a:chExt cx="0" cy="0"/>
        </a:xfrm>
      </p:grpSpPr>
      <p:sp>
        <p:nvSpPr>
          <p:cNvPr id="43" name="Google Shape;43;p12"/>
          <p:cNvSpPr txBox="1"/>
          <p:nvPr>
            <p:ph hasCustomPrompt="1" type="title"/>
          </p:nvPr>
        </p:nvSpPr>
        <p:spPr>
          <a:xfrm>
            <a:off x="714313" y="2253218"/>
            <a:ext cx="19526400" cy="3999600"/>
          </a:xfrm>
          <a:prstGeom prst="rect">
            <a:avLst/>
          </a:prstGeom>
          <a:noFill/>
          <a:ln>
            <a:noFill/>
          </a:ln>
        </p:spPr>
        <p:txBody>
          <a:bodyPr anchorCtr="0" anchor="b" bIns="182850" lIns="182850" spcFirstLastPara="1" rIns="182850" wrap="square" tIns="182850">
            <a:noAutofit/>
          </a:bodyPr>
          <a:lstStyle>
            <a:lvl1pPr lvl="0" algn="ctr">
              <a:spcBef>
                <a:spcPts val="0"/>
              </a:spcBef>
              <a:spcAft>
                <a:spcPts val="0"/>
              </a:spcAft>
              <a:buSzPts val="26400"/>
              <a:buChar char="●"/>
              <a:defRPr sz="26400"/>
            </a:lvl1pPr>
            <a:lvl2pPr lvl="1" algn="ctr">
              <a:spcBef>
                <a:spcPts val="0"/>
              </a:spcBef>
              <a:spcAft>
                <a:spcPts val="0"/>
              </a:spcAft>
              <a:buSzPts val="26400"/>
              <a:buChar char="○"/>
              <a:defRPr sz="26400"/>
            </a:lvl2pPr>
            <a:lvl3pPr lvl="2" algn="ctr">
              <a:spcBef>
                <a:spcPts val="0"/>
              </a:spcBef>
              <a:spcAft>
                <a:spcPts val="0"/>
              </a:spcAft>
              <a:buSzPts val="26400"/>
              <a:buChar char="■"/>
              <a:defRPr sz="26400"/>
            </a:lvl3pPr>
            <a:lvl4pPr lvl="3" algn="ctr">
              <a:spcBef>
                <a:spcPts val="0"/>
              </a:spcBef>
              <a:spcAft>
                <a:spcPts val="0"/>
              </a:spcAft>
              <a:buSzPts val="26400"/>
              <a:buChar char="●"/>
              <a:defRPr sz="26400"/>
            </a:lvl4pPr>
            <a:lvl5pPr lvl="4" algn="ctr">
              <a:spcBef>
                <a:spcPts val="0"/>
              </a:spcBef>
              <a:spcAft>
                <a:spcPts val="0"/>
              </a:spcAft>
              <a:buSzPts val="26400"/>
              <a:buChar char="○"/>
              <a:defRPr sz="26400"/>
            </a:lvl5pPr>
            <a:lvl6pPr lvl="5" algn="ctr">
              <a:spcBef>
                <a:spcPts val="0"/>
              </a:spcBef>
              <a:spcAft>
                <a:spcPts val="0"/>
              </a:spcAft>
              <a:buSzPts val="26400"/>
              <a:buChar char="■"/>
              <a:defRPr sz="26400"/>
            </a:lvl6pPr>
            <a:lvl7pPr lvl="6" algn="ctr">
              <a:spcBef>
                <a:spcPts val="0"/>
              </a:spcBef>
              <a:spcAft>
                <a:spcPts val="0"/>
              </a:spcAft>
              <a:buSzPts val="26400"/>
              <a:buChar char="●"/>
              <a:defRPr sz="26400"/>
            </a:lvl7pPr>
            <a:lvl8pPr lvl="7" algn="ctr">
              <a:spcBef>
                <a:spcPts val="0"/>
              </a:spcBef>
              <a:spcAft>
                <a:spcPts val="0"/>
              </a:spcAft>
              <a:buSzPts val="26400"/>
              <a:buChar char="○"/>
              <a:defRPr sz="26400"/>
            </a:lvl8pPr>
            <a:lvl9pPr lvl="8" algn="ctr">
              <a:spcBef>
                <a:spcPts val="0"/>
              </a:spcBef>
              <a:spcAft>
                <a:spcPts val="0"/>
              </a:spcAft>
              <a:buSzPts val="26400"/>
              <a:buChar char="■"/>
              <a:defRPr sz="26400"/>
            </a:lvl9pPr>
          </a:lstStyle>
          <a:p>
            <a:r>
              <a:t>xx%</a:t>
            </a:r>
          </a:p>
        </p:txBody>
      </p:sp>
      <p:sp>
        <p:nvSpPr>
          <p:cNvPr id="44" name="Google Shape;44;p12"/>
          <p:cNvSpPr txBox="1"/>
          <p:nvPr>
            <p:ph idx="1" type="body"/>
          </p:nvPr>
        </p:nvSpPr>
        <p:spPr>
          <a:xfrm>
            <a:off x="714313" y="6421199"/>
            <a:ext cx="19526400" cy="2649600"/>
          </a:xfrm>
          <a:prstGeom prst="rect">
            <a:avLst/>
          </a:prstGeom>
          <a:noFill/>
          <a:ln>
            <a:noFill/>
          </a:ln>
        </p:spPr>
        <p:txBody>
          <a:bodyPr anchorCtr="0" anchor="ctr" bIns="182850" lIns="182850" spcFirstLastPara="1" rIns="182850" wrap="square" tIns="182850">
            <a:noAutofit/>
          </a:bodyPr>
          <a:lstStyle>
            <a:lvl1pPr indent="-406400" lvl="0" marL="457200" algn="ctr">
              <a:spcBef>
                <a:spcPts val="0"/>
              </a:spcBef>
              <a:spcAft>
                <a:spcPts val="0"/>
              </a:spcAft>
              <a:buSzPts val="2800"/>
              <a:buChar char="●"/>
              <a:defRPr sz="2800"/>
            </a:lvl1pPr>
            <a:lvl2pPr indent="-406400" lvl="1" marL="914400" algn="ctr">
              <a:spcBef>
                <a:spcPts val="0"/>
              </a:spcBef>
              <a:spcAft>
                <a:spcPts val="0"/>
              </a:spcAft>
              <a:buSzPts val="2800"/>
              <a:buChar char="○"/>
              <a:defRPr sz="2800"/>
            </a:lvl2pPr>
            <a:lvl3pPr indent="-406400" lvl="2" marL="1371600" algn="ctr">
              <a:spcBef>
                <a:spcPts val="0"/>
              </a:spcBef>
              <a:spcAft>
                <a:spcPts val="0"/>
              </a:spcAft>
              <a:buSzPts val="2800"/>
              <a:buChar char="■"/>
              <a:defRPr sz="2800"/>
            </a:lvl3pPr>
            <a:lvl4pPr indent="-406400" lvl="3" marL="1828800" algn="ctr">
              <a:spcBef>
                <a:spcPts val="0"/>
              </a:spcBef>
              <a:spcAft>
                <a:spcPts val="0"/>
              </a:spcAft>
              <a:buSzPts val="2800"/>
              <a:buChar char="●"/>
              <a:defRPr sz="2800"/>
            </a:lvl4pPr>
            <a:lvl5pPr indent="-406400" lvl="4" marL="2286000" algn="ctr">
              <a:spcBef>
                <a:spcPts val="0"/>
              </a:spcBef>
              <a:spcAft>
                <a:spcPts val="0"/>
              </a:spcAft>
              <a:buSzPts val="2800"/>
              <a:buChar char="○"/>
              <a:defRPr sz="2800"/>
            </a:lvl5pPr>
            <a:lvl6pPr indent="-406400" lvl="5" marL="2743200" algn="ctr">
              <a:spcBef>
                <a:spcPts val="0"/>
              </a:spcBef>
              <a:spcAft>
                <a:spcPts val="0"/>
              </a:spcAft>
              <a:buSzPts val="2800"/>
              <a:buChar char="■"/>
              <a:defRPr sz="2800"/>
            </a:lvl6pPr>
            <a:lvl7pPr indent="-406400" lvl="6" marL="3200400" algn="ctr">
              <a:spcBef>
                <a:spcPts val="0"/>
              </a:spcBef>
              <a:spcAft>
                <a:spcPts val="0"/>
              </a:spcAft>
              <a:buSzPts val="2800"/>
              <a:buChar char="●"/>
              <a:defRPr sz="2800"/>
            </a:lvl7pPr>
            <a:lvl8pPr indent="-406400" lvl="7" marL="3657600" algn="ctr">
              <a:spcBef>
                <a:spcPts val="0"/>
              </a:spcBef>
              <a:spcAft>
                <a:spcPts val="0"/>
              </a:spcAft>
              <a:buSzPts val="2800"/>
              <a:buChar char="○"/>
              <a:defRPr sz="2800"/>
            </a:lvl8pPr>
            <a:lvl9pPr indent="-406400" lvl="8" marL="4114800" algn="ctr">
              <a:spcBef>
                <a:spcPts val="0"/>
              </a:spcBef>
              <a:spcAft>
                <a:spcPts val="0"/>
              </a:spcAft>
              <a:buSzPts val="2800"/>
              <a:buChar char="■"/>
              <a:defRPr sz="2800"/>
            </a:lvl9pPr>
          </a:lstStyle>
          <a:p/>
        </p:txBody>
      </p:sp>
      <p:sp>
        <p:nvSpPr>
          <p:cNvPr id="45" name="Google Shape;45;p12"/>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6" name="Shape 46"/>
        <p:cNvGrpSpPr/>
        <p:nvPr/>
      </p:nvGrpSpPr>
      <p:grpSpPr>
        <a:xfrm>
          <a:off x="0" y="0"/>
          <a:ext cx="0" cy="0"/>
          <a:chOff x="0" y="0"/>
          <a:chExt cx="0" cy="0"/>
        </a:xfrm>
      </p:grpSpPr>
      <p:sp>
        <p:nvSpPr>
          <p:cNvPr id="47" name="Google Shape;47;p13"/>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p:cSld name="CUSTOM">
    <p:spTree>
      <p:nvGrpSpPr>
        <p:cNvPr id="9" name="Shape 9"/>
        <p:cNvGrpSpPr/>
        <p:nvPr/>
      </p:nvGrpSpPr>
      <p:grpSpPr>
        <a:xfrm>
          <a:off x="0" y="0"/>
          <a:ext cx="0" cy="0"/>
          <a:chOff x="0" y="0"/>
          <a:chExt cx="0" cy="0"/>
        </a:xfrm>
      </p:grpSpPr>
      <p:sp>
        <p:nvSpPr>
          <p:cNvPr id="10" name="Google Shape;10;p3"/>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1" name="Shape 11"/>
        <p:cNvGrpSpPr/>
        <p:nvPr/>
      </p:nvGrpSpPr>
      <p:grpSpPr>
        <a:xfrm>
          <a:off x="0" y="0"/>
          <a:ext cx="0" cy="0"/>
          <a:chOff x="0" y="0"/>
          <a:chExt cx="0" cy="0"/>
        </a:xfrm>
      </p:grpSpPr>
      <p:sp>
        <p:nvSpPr>
          <p:cNvPr id="12" name="Google Shape;12;p4"/>
          <p:cNvSpPr txBox="1"/>
          <p:nvPr>
            <p:ph type="title"/>
          </p:nvPr>
        </p:nvSpPr>
        <p:spPr>
          <a:xfrm>
            <a:off x="714313" y="4381361"/>
            <a:ext cx="19526400" cy="1714800"/>
          </a:xfrm>
          <a:prstGeom prst="rect">
            <a:avLst/>
          </a:prstGeom>
          <a:noFill/>
          <a:ln>
            <a:noFill/>
          </a:ln>
        </p:spPr>
        <p:txBody>
          <a:bodyPr anchorCtr="0" anchor="ctr" bIns="182850" lIns="182850" spcFirstLastPara="1" rIns="182850" wrap="square" tIns="182850">
            <a:noAutofit/>
          </a:bodyPr>
          <a:lstStyle>
            <a:lvl1pPr lvl="0" algn="ctr">
              <a:spcBef>
                <a:spcPts val="0"/>
              </a:spcBef>
              <a:spcAft>
                <a:spcPts val="0"/>
              </a:spcAft>
              <a:buSzPts val="8000"/>
              <a:buChar char="●"/>
              <a:defRPr sz="8000"/>
            </a:lvl1pPr>
            <a:lvl2pPr lvl="1" algn="ctr">
              <a:spcBef>
                <a:spcPts val="0"/>
              </a:spcBef>
              <a:spcAft>
                <a:spcPts val="0"/>
              </a:spcAft>
              <a:buSzPts val="8000"/>
              <a:buChar char="○"/>
              <a:defRPr sz="8000"/>
            </a:lvl2pPr>
            <a:lvl3pPr lvl="2" algn="ctr">
              <a:spcBef>
                <a:spcPts val="0"/>
              </a:spcBef>
              <a:spcAft>
                <a:spcPts val="0"/>
              </a:spcAft>
              <a:buSzPts val="8000"/>
              <a:buChar char="■"/>
              <a:defRPr sz="8000"/>
            </a:lvl3pPr>
            <a:lvl4pPr lvl="3" algn="ctr">
              <a:spcBef>
                <a:spcPts val="0"/>
              </a:spcBef>
              <a:spcAft>
                <a:spcPts val="0"/>
              </a:spcAft>
              <a:buSzPts val="8000"/>
              <a:buChar char="●"/>
              <a:defRPr sz="8000"/>
            </a:lvl4pPr>
            <a:lvl5pPr lvl="4" algn="ctr">
              <a:spcBef>
                <a:spcPts val="0"/>
              </a:spcBef>
              <a:spcAft>
                <a:spcPts val="0"/>
              </a:spcAft>
              <a:buSzPts val="8000"/>
              <a:buChar char="○"/>
              <a:defRPr sz="8000"/>
            </a:lvl5pPr>
            <a:lvl6pPr lvl="5" algn="ctr">
              <a:spcBef>
                <a:spcPts val="0"/>
              </a:spcBef>
              <a:spcAft>
                <a:spcPts val="0"/>
              </a:spcAft>
              <a:buSzPts val="8000"/>
              <a:buChar char="■"/>
              <a:defRPr sz="8000"/>
            </a:lvl6pPr>
            <a:lvl7pPr lvl="6" algn="ctr">
              <a:spcBef>
                <a:spcPts val="0"/>
              </a:spcBef>
              <a:spcAft>
                <a:spcPts val="0"/>
              </a:spcAft>
              <a:buSzPts val="8000"/>
              <a:buChar char="●"/>
              <a:defRPr sz="8000"/>
            </a:lvl7pPr>
            <a:lvl8pPr lvl="7" algn="ctr">
              <a:spcBef>
                <a:spcPts val="0"/>
              </a:spcBef>
              <a:spcAft>
                <a:spcPts val="0"/>
              </a:spcAft>
              <a:buSzPts val="8000"/>
              <a:buChar char="○"/>
              <a:defRPr sz="8000"/>
            </a:lvl8pPr>
            <a:lvl9pPr lvl="8" algn="ctr">
              <a:spcBef>
                <a:spcPts val="0"/>
              </a:spcBef>
              <a:spcAft>
                <a:spcPts val="0"/>
              </a:spcAft>
              <a:buSzPts val="8000"/>
              <a:buChar char="■"/>
              <a:defRPr sz="8000"/>
            </a:lvl9pPr>
          </a:lstStyle>
          <a:p/>
        </p:txBody>
      </p:sp>
      <p:sp>
        <p:nvSpPr>
          <p:cNvPr id="13" name="Google Shape;13;p4"/>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4" name="Shape 14"/>
        <p:cNvGrpSpPr/>
        <p:nvPr/>
      </p:nvGrpSpPr>
      <p:grpSpPr>
        <a:xfrm>
          <a:off x="0" y="0"/>
          <a:ext cx="0" cy="0"/>
          <a:chOff x="0" y="0"/>
          <a:chExt cx="0" cy="0"/>
        </a:xfrm>
      </p:grpSpPr>
      <p:sp>
        <p:nvSpPr>
          <p:cNvPr id="15" name="Google Shape;15;p5"/>
          <p:cNvSpPr txBox="1"/>
          <p:nvPr>
            <p:ph type="title"/>
          </p:nvPr>
        </p:nvSpPr>
        <p:spPr>
          <a:xfrm>
            <a:off x="714313" y="906532"/>
            <a:ext cx="19526400" cy="1166400"/>
          </a:xfrm>
          <a:prstGeom prst="rect">
            <a:avLst/>
          </a:prstGeom>
          <a:noFill/>
          <a:ln>
            <a:noFill/>
          </a:ln>
        </p:spPr>
        <p:txBody>
          <a:bodyPr anchorCtr="0" anchor="ctr" bIns="182850" lIns="182850" spcFirstLastPara="1" rIns="182850" wrap="square" tIns="182850">
            <a:noAutofit/>
          </a:bodyPr>
          <a:lstStyle>
            <a:lvl1pPr lvl="0">
              <a:spcBef>
                <a:spcPts val="0"/>
              </a:spcBef>
              <a:spcAft>
                <a:spcPts val="0"/>
              </a:spcAft>
              <a:buSzPts val="2800"/>
              <a:buChar char="●"/>
              <a:defRPr sz="2800"/>
            </a:lvl1pPr>
            <a:lvl2pPr lvl="1">
              <a:spcBef>
                <a:spcPts val="0"/>
              </a:spcBef>
              <a:spcAft>
                <a:spcPts val="0"/>
              </a:spcAft>
              <a:buSzPts val="2800"/>
              <a:buChar char="○"/>
              <a:defRPr sz="2800"/>
            </a:lvl2pPr>
            <a:lvl3pPr lvl="2">
              <a:spcBef>
                <a:spcPts val="0"/>
              </a:spcBef>
              <a:spcAft>
                <a:spcPts val="0"/>
              </a:spcAft>
              <a:buSzPts val="2800"/>
              <a:buChar char="■"/>
              <a:defRPr sz="2800"/>
            </a:lvl3pPr>
            <a:lvl4pPr lvl="3">
              <a:spcBef>
                <a:spcPts val="0"/>
              </a:spcBef>
              <a:spcAft>
                <a:spcPts val="0"/>
              </a:spcAft>
              <a:buSzPts val="2800"/>
              <a:buChar char="●"/>
              <a:defRPr sz="2800"/>
            </a:lvl4pPr>
            <a:lvl5pPr lvl="4">
              <a:spcBef>
                <a:spcPts val="0"/>
              </a:spcBef>
              <a:spcAft>
                <a:spcPts val="0"/>
              </a:spcAft>
              <a:buSzPts val="2800"/>
              <a:buChar char="○"/>
              <a:defRPr sz="2800"/>
            </a:lvl5pPr>
            <a:lvl6pPr lvl="5">
              <a:spcBef>
                <a:spcPts val="0"/>
              </a:spcBef>
              <a:spcAft>
                <a:spcPts val="0"/>
              </a:spcAft>
              <a:buSzPts val="2800"/>
              <a:buChar char="■"/>
              <a:defRPr sz="2800"/>
            </a:lvl6pPr>
            <a:lvl7pPr lvl="6">
              <a:spcBef>
                <a:spcPts val="0"/>
              </a:spcBef>
              <a:spcAft>
                <a:spcPts val="0"/>
              </a:spcAft>
              <a:buSzPts val="2800"/>
              <a:buChar char="●"/>
              <a:defRPr sz="2800"/>
            </a:lvl7pPr>
            <a:lvl8pPr lvl="7">
              <a:spcBef>
                <a:spcPts val="0"/>
              </a:spcBef>
              <a:spcAft>
                <a:spcPts val="0"/>
              </a:spcAft>
              <a:buSzPts val="2800"/>
              <a:buChar char="○"/>
              <a:defRPr sz="2800"/>
            </a:lvl8pPr>
            <a:lvl9pPr lvl="8">
              <a:spcBef>
                <a:spcPts val="0"/>
              </a:spcBef>
              <a:spcAft>
                <a:spcPts val="0"/>
              </a:spcAft>
              <a:buSzPts val="2800"/>
              <a:buChar char="■"/>
              <a:defRPr sz="2800"/>
            </a:lvl9pPr>
          </a:lstStyle>
          <a:p/>
        </p:txBody>
      </p:sp>
      <p:sp>
        <p:nvSpPr>
          <p:cNvPr id="16" name="Google Shape;16;p5"/>
          <p:cNvSpPr txBox="1"/>
          <p:nvPr>
            <p:ph idx="1" type="body"/>
          </p:nvPr>
        </p:nvSpPr>
        <p:spPr>
          <a:xfrm>
            <a:off x="714313" y="2347634"/>
            <a:ext cx="19526400" cy="6959400"/>
          </a:xfrm>
          <a:prstGeom prst="rect">
            <a:avLst/>
          </a:prstGeom>
          <a:noFill/>
          <a:ln>
            <a:noFill/>
          </a:ln>
        </p:spPr>
        <p:txBody>
          <a:bodyPr anchorCtr="0" anchor="ctr" bIns="182850" lIns="182850" spcFirstLastPara="1" rIns="182850" wrap="square" tIns="182850">
            <a:noAutofit/>
          </a:bodyPr>
          <a:lstStyle>
            <a:lvl1pPr indent="-406400" lvl="0" marL="457200">
              <a:spcBef>
                <a:spcPts val="0"/>
              </a:spcBef>
              <a:spcAft>
                <a:spcPts val="0"/>
              </a:spcAft>
              <a:buSzPts val="2800"/>
              <a:buChar char="●"/>
              <a:defRPr sz="2800"/>
            </a:lvl1pPr>
            <a:lvl2pPr indent="-406400" lvl="1" marL="914400">
              <a:spcBef>
                <a:spcPts val="0"/>
              </a:spcBef>
              <a:spcAft>
                <a:spcPts val="0"/>
              </a:spcAft>
              <a:buSzPts val="2800"/>
              <a:buChar char="○"/>
              <a:defRPr sz="2800"/>
            </a:lvl2pPr>
            <a:lvl3pPr indent="-406400" lvl="2" marL="1371600">
              <a:spcBef>
                <a:spcPts val="0"/>
              </a:spcBef>
              <a:spcAft>
                <a:spcPts val="0"/>
              </a:spcAft>
              <a:buSzPts val="2800"/>
              <a:buChar char="■"/>
              <a:defRPr sz="2800"/>
            </a:lvl3pPr>
            <a:lvl4pPr indent="-406400" lvl="3" marL="1828800">
              <a:spcBef>
                <a:spcPts val="0"/>
              </a:spcBef>
              <a:spcAft>
                <a:spcPts val="0"/>
              </a:spcAft>
              <a:buSzPts val="2800"/>
              <a:buChar char="●"/>
              <a:defRPr sz="2800"/>
            </a:lvl4pPr>
            <a:lvl5pPr indent="-406400" lvl="4" marL="2286000">
              <a:spcBef>
                <a:spcPts val="0"/>
              </a:spcBef>
              <a:spcAft>
                <a:spcPts val="0"/>
              </a:spcAft>
              <a:buSzPts val="2800"/>
              <a:buChar char="○"/>
              <a:defRPr sz="2800"/>
            </a:lvl5pPr>
            <a:lvl6pPr indent="-406400" lvl="5" marL="2743200">
              <a:spcBef>
                <a:spcPts val="0"/>
              </a:spcBef>
              <a:spcAft>
                <a:spcPts val="0"/>
              </a:spcAft>
              <a:buSzPts val="2800"/>
              <a:buChar char="■"/>
              <a:defRPr sz="2800"/>
            </a:lvl6pPr>
            <a:lvl7pPr indent="-406400" lvl="6" marL="3200400">
              <a:spcBef>
                <a:spcPts val="0"/>
              </a:spcBef>
              <a:spcAft>
                <a:spcPts val="0"/>
              </a:spcAft>
              <a:buSzPts val="2800"/>
              <a:buChar char="●"/>
              <a:defRPr sz="2800"/>
            </a:lvl7pPr>
            <a:lvl8pPr indent="-406400" lvl="7" marL="3657600">
              <a:spcBef>
                <a:spcPts val="0"/>
              </a:spcBef>
              <a:spcAft>
                <a:spcPts val="0"/>
              </a:spcAft>
              <a:buSzPts val="2800"/>
              <a:buChar char="○"/>
              <a:defRPr sz="2800"/>
            </a:lvl8pPr>
            <a:lvl9pPr indent="-406400" lvl="8" marL="4114800">
              <a:spcBef>
                <a:spcPts val="0"/>
              </a:spcBef>
              <a:spcAft>
                <a:spcPts val="0"/>
              </a:spcAft>
              <a:buSzPts val="2800"/>
              <a:buChar char="■"/>
              <a:defRPr sz="2800"/>
            </a:lvl9pPr>
          </a:lstStyle>
          <a:p/>
        </p:txBody>
      </p:sp>
      <p:sp>
        <p:nvSpPr>
          <p:cNvPr id="17" name="Google Shape;17;p5"/>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8" name="Shape 18"/>
        <p:cNvGrpSpPr/>
        <p:nvPr/>
      </p:nvGrpSpPr>
      <p:grpSpPr>
        <a:xfrm>
          <a:off x="0" y="0"/>
          <a:ext cx="0" cy="0"/>
          <a:chOff x="0" y="0"/>
          <a:chExt cx="0" cy="0"/>
        </a:xfrm>
      </p:grpSpPr>
      <p:sp>
        <p:nvSpPr>
          <p:cNvPr id="19" name="Google Shape;19;p6"/>
          <p:cNvSpPr txBox="1"/>
          <p:nvPr>
            <p:ph type="title"/>
          </p:nvPr>
        </p:nvSpPr>
        <p:spPr>
          <a:xfrm>
            <a:off x="714313" y="906532"/>
            <a:ext cx="19526400" cy="1166400"/>
          </a:xfrm>
          <a:prstGeom prst="rect">
            <a:avLst/>
          </a:prstGeom>
          <a:noFill/>
          <a:ln>
            <a:noFill/>
          </a:ln>
        </p:spPr>
        <p:txBody>
          <a:bodyPr anchorCtr="0" anchor="ctr" bIns="182850" lIns="182850" spcFirstLastPara="1" rIns="182850" wrap="square" tIns="182850">
            <a:noAutofit/>
          </a:bodyPr>
          <a:lstStyle>
            <a:lvl1pPr lvl="0">
              <a:spcBef>
                <a:spcPts val="0"/>
              </a:spcBef>
              <a:spcAft>
                <a:spcPts val="0"/>
              </a:spcAft>
              <a:buSzPts val="2800"/>
              <a:buChar char="●"/>
              <a:defRPr sz="2800"/>
            </a:lvl1pPr>
            <a:lvl2pPr lvl="1">
              <a:spcBef>
                <a:spcPts val="0"/>
              </a:spcBef>
              <a:spcAft>
                <a:spcPts val="0"/>
              </a:spcAft>
              <a:buSzPts val="2800"/>
              <a:buChar char="○"/>
              <a:defRPr sz="2800"/>
            </a:lvl2pPr>
            <a:lvl3pPr lvl="2">
              <a:spcBef>
                <a:spcPts val="0"/>
              </a:spcBef>
              <a:spcAft>
                <a:spcPts val="0"/>
              </a:spcAft>
              <a:buSzPts val="2800"/>
              <a:buChar char="■"/>
              <a:defRPr sz="2800"/>
            </a:lvl3pPr>
            <a:lvl4pPr lvl="3">
              <a:spcBef>
                <a:spcPts val="0"/>
              </a:spcBef>
              <a:spcAft>
                <a:spcPts val="0"/>
              </a:spcAft>
              <a:buSzPts val="2800"/>
              <a:buChar char="●"/>
              <a:defRPr sz="2800"/>
            </a:lvl4pPr>
            <a:lvl5pPr lvl="4">
              <a:spcBef>
                <a:spcPts val="0"/>
              </a:spcBef>
              <a:spcAft>
                <a:spcPts val="0"/>
              </a:spcAft>
              <a:buSzPts val="2800"/>
              <a:buChar char="○"/>
              <a:defRPr sz="2800"/>
            </a:lvl5pPr>
            <a:lvl6pPr lvl="5">
              <a:spcBef>
                <a:spcPts val="0"/>
              </a:spcBef>
              <a:spcAft>
                <a:spcPts val="0"/>
              </a:spcAft>
              <a:buSzPts val="2800"/>
              <a:buChar char="■"/>
              <a:defRPr sz="2800"/>
            </a:lvl6pPr>
            <a:lvl7pPr lvl="6">
              <a:spcBef>
                <a:spcPts val="0"/>
              </a:spcBef>
              <a:spcAft>
                <a:spcPts val="0"/>
              </a:spcAft>
              <a:buSzPts val="2800"/>
              <a:buChar char="●"/>
              <a:defRPr sz="2800"/>
            </a:lvl7pPr>
            <a:lvl8pPr lvl="7">
              <a:spcBef>
                <a:spcPts val="0"/>
              </a:spcBef>
              <a:spcAft>
                <a:spcPts val="0"/>
              </a:spcAft>
              <a:buSzPts val="2800"/>
              <a:buChar char="○"/>
              <a:defRPr sz="2800"/>
            </a:lvl8pPr>
            <a:lvl9pPr lvl="8">
              <a:spcBef>
                <a:spcPts val="0"/>
              </a:spcBef>
              <a:spcAft>
                <a:spcPts val="0"/>
              </a:spcAft>
              <a:buSzPts val="2800"/>
              <a:buChar char="■"/>
              <a:defRPr sz="2800"/>
            </a:lvl9pPr>
          </a:lstStyle>
          <a:p/>
        </p:txBody>
      </p:sp>
      <p:sp>
        <p:nvSpPr>
          <p:cNvPr id="20" name="Google Shape;20;p6"/>
          <p:cNvSpPr txBox="1"/>
          <p:nvPr>
            <p:ph idx="1" type="body"/>
          </p:nvPr>
        </p:nvSpPr>
        <p:spPr>
          <a:xfrm>
            <a:off x="714313" y="2347634"/>
            <a:ext cx="9166200" cy="6959400"/>
          </a:xfrm>
          <a:prstGeom prst="rect">
            <a:avLst/>
          </a:prstGeom>
          <a:noFill/>
          <a:ln>
            <a:noFill/>
          </a:ln>
        </p:spPr>
        <p:txBody>
          <a:bodyPr anchorCtr="0" anchor="ctr" bIns="182850" lIns="182850" spcFirstLastPara="1" rIns="182850" wrap="square" tIns="182850">
            <a:noAutofit/>
          </a:bodyPr>
          <a:lstStyle>
            <a:lvl1pPr indent="-419100" lvl="0" marL="457200">
              <a:spcBef>
                <a:spcPts val="0"/>
              </a:spcBef>
              <a:spcAft>
                <a:spcPts val="0"/>
              </a:spcAft>
              <a:buSzPts val="3000"/>
              <a:buChar char="●"/>
              <a:defRPr sz="3000"/>
            </a:lvl1pPr>
            <a:lvl2pPr indent="-393700" lvl="1" marL="914400">
              <a:spcBef>
                <a:spcPts val="0"/>
              </a:spcBef>
              <a:spcAft>
                <a:spcPts val="0"/>
              </a:spcAft>
              <a:buSzPts val="2600"/>
              <a:buChar char="○"/>
              <a:defRPr sz="2600"/>
            </a:lvl2pPr>
            <a:lvl3pPr indent="-393700" lvl="2" marL="1371600">
              <a:spcBef>
                <a:spcPts val="0"/>
              </a:spcBef>
              <a:spcAft>
                <a:spcPts val="0"/>
              </a:spcAft>
              <a:buSzPts val="2600"/>
              <a:buChar char="■"/>
              <a:defRPr sz="2600"/>
            </a:lvl3pPr>
            <a:lvl4pPr indent="-393700" lvl="3" marL="1828800">
              <a:spcBef>
                <a:spcPts val="0"/>
              </a:spcBef>
              <a:spcAft>
                <a:spcPts val="0"/>
              </a:spcAft>
              <a:buSzPts val="2600"/>
              <a:buChar char="●"/>
              <a:defRPr sz="2600"/>
            </a:lvl4pPr>
            <a:lvl5pPr indent="-393700" lvl="4" marL="2286000">
              <a:spcBef>
                <a:spcPts val="0"/>
              </a:spcBef>
              <a:spcAft>
                <a:spcPts val="0"/>
              </a:spcAft>
              <a:buSzPts val="2600"/>
              <a:buChar char="○"/>
              <a:defRPr sz="2600"/>
            </a:lvl5pPr>
            <a:lvl6pPr indent="-393700" lvl="5" marL="2743200">
              <a:spcBef>
                <a:spcPts val="0"/>
              </a:spcBef>
              <a:spcAft>
                <a:spcPts val="0"/>
              </a:spcAft>
              <a:buSzPts val="2600"/>
              <a:buChar char="■"/>
              <a:defRPr sz="2600"/>
            </a:lvl6pPr>
            <a:lvl7pPr indent="-393700" lvl="6" marL="3200400">
              <a:spcBef>
                <a:spcPts val="0"/>
              </a:spcBef>
              <a:spcAft>
                <a:spcPts val="0"/>
              </a:spcAft>
              <a:buSzPts val="2600"/>
              <a:buChar char="●"/>
              <a:defRPr sz="2600"/>
            </a:lvl7pPr>
            <a:lvl8pPr indent="-393700" lvl="7" marL="3657600">
              <a:spcBef>
                <a:spcPts val="0"/>
              </a:spcBef>
              <a:spcAft>
                <a:spcPts val="0"/>
              </a:spcAft>
              <a:buSzPts val="2600"/>
              <a:buChar char="○"/>
              <a:defRPr sz="2600"/>
            </a:lvl8pPr>
            <a:lvl9pPr indent="-393700" lvl="8" marL="4114800">
              <a:spcBef>
                <a:spcPts val="0"/>
              </a:spcBef>
              <a:spcAft>
                <a:spcPts val="0"/>
              </a:spcAft>
              <a:buSzPts val="2600"/>
              <a:buChar char="■"/>
              <a:defRPr sz="2600"/>
            </a:lvl9pPr>
          </a:lstStyle>
          <a:p/>
        </p:txBody>
      </p:sp>
      <p:sp>
        <p:nvSpPr>
          <p:cNvPr id="21" name="Google Shape;21;p6"/>
          <p:cNvSpPr txBox="1"/>
          <p:nvPr>
            <p:ph idx="2" type="body"/>
          </p:nvPr>
        </p:nvSpPr>
        <p:spPr>
          <a:xfrm>
            <a:off x="11074250" y="2347634"/>
            <a:ext cx="9166200" cy="6959400"/>
          </a:xfrm>
          <a:prstGeom prst="rect">
            <a:avLst/>
          </a:prstGeom>
          <a:noFill/>
          <a:ln>
            <a:noFill/>
          </a:ln>
        </p:spPr>
        <p:txBody>
          <a:bodyPr anchorCtr="0" anchor="ctr" bIns="182850" lIns="182850" spcFirstLastPara="1" rIns="182850" wrap="square" tIns="182850">
            <a:noAutofit/>
          </a:bodyPr>
          <a:lstStyle>
            <a:lvl1pPr indent="-419100" lvl="0" marL="457200">
              <a:spcBef>
                <a:spcPts val="0"/>
              </a:spcBef>
              <a:spcAft>
                <a:spcPts val="0"/>
              </a:spcAft>
              <a:buSzPts val="3000"/>
              <a:buChar char="●"/>
              <a:defRPr sz="3000"/>
            </a:lvl1pPr>
            <a:lvl2pPr indent="-393700" lvl="1" marL="914400">
              <a:spcBef>
                <a:spcPts val="0"/>
              </a:spcBef>
              <a:spcAft>
                <a:spcPts val="0"/>
              </a:spcAft>
              <a:buSzPts val="2600"/>
              <a:buChar char="○"/>
              <a:defRPr sz="2600"/>
            </a:lvl2pPr>
            <a:lvl3pPr indent="-393700" lvl="2" marL="1371600">
              <a:spcBef>
                <a:spcPts val="0"/>
              </a:spcBef>
              <a:spcAft>
                <a:spcPts val="0"/>
              </a:spcAft>
              <a:buSzPts val="2600"/>
              <a:buChar char="■"/>
              <a:defRPr sz="2600"/>
            </a:lvl3pPr>
            <a:lvl4pPr indent="-393700" lvl="3" marL="1828800">
              <a:spcBef>
                <a:spcPts val="0"/>
              </a:spcBef>
              <a:spcAft>
                <a:spcPts val="0"/>
              </a:spcAft>
              <a:buSzPts val="2600"/>
              <a:buChar char="●"/>
              <a:defRPr sz="2600"/>
            </a:lvl4pPr>
            <a:lvl5pPr indent="-393700" lvl="4" marL="2286000">
              <a:spcBef>
                <a:spcPts val="0"/>
              </a:spcBef>
              <a:spcAft>
                <a:spcPts val="0"/>
              </a:spcAft>
              <a:buSzPts val="2600"/>
              <a:buChar char="○"/>
              <a:defRPr sz="2600"/>
            </a:lvl5pPr>
            <a:lvl6pPr indent="-393700" lvl="5" marL="2743200">
              <a:spcBef>
                <a:spcPts val="0"/>
              </a:spcBef>
              <a:spcAft>
                <a:spcPts val="0"/>
              </a:spcAft>
              <a:buSzPts val="2600"/>
              <a:buChar char="■"/>
              <a:defRPr sz="2600"/>
            </a:lvl6pPr>
            <a:lvl7pPr indent="-393700" lvl="6" marL="3200400">
              <a:spcBef>
                <a:spcPts val="0"/>
              </a:spcBef>
              <a:spcAft>
                <a:spcPts val="0"/>
              </a:spcAft>
              <a:buSzPts val="2600"/>
              <a:buChar char="●"/>
              <a:defRPr sz="2600"/>
            </a:lvl7pPr>
            <a:lvl8pPr indent="-393700" lvl="7" marL="3657600">
              <a:spcBef>
                <a:spcPts val="0"/>
              </a:spcBef>
              <a:spcAft>
                <a:spcPts val="0"/>
              </a:spcAft>
              <a:buSzPts val="2600"/>
              <a:buChar char="○"/>
              <a:defRPr sz="2600"/>
            </a:lvl8pPr>
            <a:lvl9pPr indent="-393700" lvl="8" marL="4114800">
              <a:spcBef>
                <a:spcPts val="0"/>
              </a:spcBef>
              <a:spcAft>
                <a:spcPts val="0"/>
              </a:spcAft>
              <a:buSzPts val="2600"/>
              <a:buChar char="■"/>
              <a:defRPr sz="2600"/>
            </a:lvl9pPr>
          </a:lstStyle>
          <a:p/>
        </p:txBody>
      </p:sp>
      <p:sp>
        <p:nvSpPr>
          <p:cNvPr id="22" name="Google Shape;22;p6"/>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3" name="Shape 23"/>
        <p:cNvGrpSpPr/>
        <p:nvPr/>
      </p:nvGrpSpPr>
      <p:grpSpPr>
        <a:xfrm>
          <a:off x="0" y="0"/>
          <a:ext cx="0" cy="0"/>
          <a:chOff x="0" y="0"/>
          <a:chExt cx="0" cy="0"/>
        </a:xfrm>
      </p:grpSpPr>
      <p:sp>
        <p:nvSpPr>
          <p:cNvPr id="24" name="Google Shape;24;p7"/>
          <p:cNvSpPr txBox="1"/>
          <p:nvPr>
            <p:ph type="title"/>
          </p:nvPr>
        </p:nvSpPr>
        <p:spPr>
          <a:xfrm>
            <a:off x="714313" y="906532"/>
            <a:ext cx="19526400" cy="1166400"/>
          </a:xfrm>
          <a:prstGeom prst="rect">
            <a:avLst/>
          </a:prstGeom>
          <a:noFill/>
          <a:ln>
            <a:noFill/>
          </a:ln>
        </p:spPr>
        <p:txBody>
          <a:bodyPr anchorCtr="0" anchor="ctr" bIns="182850" lIns="182850" spcFirstLastPara="1" rIns="182850" wrap="square" tIns="182850">
            <a:noAutofit/>
          </a:bodyPr>
          <a:lstStyle>
            <a:lvl1pPr lvl="0">
              <a:spcBef>
                <a:spcPts val="0"/>
              </a:spcBef>
              <a:spcAft>
                <a:spcPts val="0"/>
              </a:spcAft>
              <a:buSzPts val="2800"/>
              <a:buChar char="●"/>
              <a:defRPr sz="2800"/>
            </a:lvl1pPr>
            <a:lvl2pPr lvl="1">
              <a:spcBef>
                <a:spcPts val="0"/>
              </a:spcBef>
              <a:spcAft>
                <a:spcPts val="0"/>
              </a:spcAft>
              <a:buSzPts val="2800"/>
              <a:buChar char="○"/>
              <a:defRPr sz="2800"/>
            </a:lvl2pPr>
            <a:lvl3pPr lvl="2">
              <a:spcBef>
                <a:spcPts val="0"/>
              </a:spcBef>
              <a:spcAft>
                <a:spcPts val="0"/>
              </a:spcAft>
              <a:buSzPts val="2800"/>
              <a:buChar char="■"/>
              <a:defRPr sz="2800"/>
            </a:lvl3pPr>
            <a:lvl4pPr lvl="3">
              <a:spcBef>
                <a:spcPts val="0"/>
              </a:spcBef>
              <a:spcAft>
                <a:spcPts val="0"/>
              </a:spcAft>
              <a:buSzPts val="2800"/>
              <a:buChar char="●"/>
              <a:defRPr sz="2800"/>
            </a:lvl4pPr>
            <a:lvl5pPr lvl="4">
              <a:spcBef>
                <a:spcPts val="0"/>
              </a:spcBef>
              <a:spcAft>
                <a:spcPts val="0"/>
              </a:spcAft>
              <a:buSzPts val="2800"/>
              <a:buChar char="○"/>
              <a:defRPr sz="2800"/>
            </a:lvl5pPr>
            <a:lvl6pPr lvl="5">
              <a:spcBef>
                <a:spcPts val="0"/>
              </a:spcBef>
              <a:spcAft>
                <a:spcPts val="0"/>
              </a:spcAft>
              <a:buSzPts val="2800"/>
              <a:buChar char="■"/>
              <a:defRPr sz="2800"/>
            </a:lvl6pPr>
            <a:lvl7pPr lvl="6">
              <a:spcBef>
                <a:spcPts val="0"/>
              </a:spcBef>
              <a:spcAft>
                <a:spcPts val="0"/>
              </a:spcAft>
              <a:buSzPts val="2800"/>
              <a:buChar char="●"/>
              <a:defRPr sz="2800"/>
            </a:lvl7pPr>
            <a:lvl8pPr lvl="7">
              <a:spcBef>
                <a:spcPts val="0"/>
              </a:spcBef>
              <a:spcAft>
                <a:spcPts val="0"/>
              </a:spcAft>
              <a:buSzPts val="2800"/>
              <a:buChar char="○"/>
              <a:defRPr sz="2800"/>
            </a:lvl8pPr>
            <a:lvl9pPr lvl="8">
              <a:spcBef>
                <a:spcPts val="0"/>
              </a:spcBef>
              <a:spcAft>
                <a:spcPts val="0"/>
              </a:spcAft>
              <a:buSzPts val="2800"/>
              <a:buChar char="■"/>
              <a:defRPr sz="2800"/>
            </a:lvl9pPr>
          </a:lstStyle>
          <a:p/>
        </p:txBody>
      </p:sp>
      <p:sp>
        <p:nvSpPr>
          <p:cNvPr id="25" name="Google Shape;25;p7"/>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6" name="Shape 26"/>
        <p:cNvGrpSpPr/>
        <p:nvPr/>
      </p:nvGrpSpPr>
      <p:grpSpPr>
        <a:xfrm>
          <a:off x="0" y="0"/>
          <a:ext cx="0" cy="0"/>
          <a:chOff x="0" y="0"/>
          <a:chExt cx="0" cy="0"/>
        </a:xfrm>
      </p:grpSpPr>
      <p:sp>
        <p:nvSpPr>
          <p:cNvPr id="27" name="Google Shape;27;p8"/>
          <p:cNvSpPr txBox="1"/>
          <p:nvPr>
            <p:ph type="title"/>
          </p:nvPr>
        </p:nvSpPr>
        <p:spPr>
          <a:xfrm>
            <a:off x="714313" y="1131778"/>
            <a:ext cx="6435000" cy="1539600"/>
          </a:xfrm>
          <a:prstGeom prst="rect">
            <a:avLst/>
          </a:prstGeom>
          <a:noFill/>
          <a:ln>
            <a:noFill/>
          </a:ln>
        </p:spPr>
        <p:txBody>
          <a:bodyPr anchorCtr="0" anchor="b" bIns="182850" lIns="182850" spcFirstLastPara="1" rIns="182850" wrap="square" tIns="182850">
            <a:noAutofit/>
          </a:bodyPr>
          <a:lstStyle>
            <a:lvl1pPr lvl="0">
              <a:spcBef>
                <a:spcPts val="0"/>
              </a:spcBef>
              <a:spcAft>
                <a:spcPts val="0"/>
              </a:spcAft>
              <a:buSzPts val="5200"/>
              <a:buChar char="●"/>
              <a:defRPr sz="5200"/>
            </a:lvl1pPr>
            <a:lvl2pPr lvl="1">
              <a:spcBef>
                <a:spcPts val="0"/>
              </a:spcBef>
              <a:spcAft>
                <a:spcPts val="0"/>
              </a:spcAft>
              <a:buSzPts val="5200"/>
              <a:buChar char="○"/>
              <a:defRPr sz="5200"/>
            </a:lvl2pPr>
            <a:lvl3pPr lvl="2">
              <a:spcBef>
                <a:spcPts val="0"/>
              </a:spcBef>
              <a:spcAft>
                <a:spcPts val="0"/>
              </a:spcAft>
              <a:buSzPts val="5200"/>
              <a:buChar char="■"/>
              <a:defRPr sz="5200"/>
            </a:lvl3pPr>
            <a:lvl4pPr lvl="3">
              <a:spcBef>
                <a:spcPts val="0"/>
              </a:spcBef>
              <a:spcAft>
                <a:spcPts val="0"/>
              </a:spcAft>
              <a:buSzPts val="5200"/>
              <a:buChar char="●"/>
              <a:defRPr sz="5200"/>
            </a:lvl4pPr>
            <a:lvl5pPr lvl="4">
              <a:spcBef>
                <a:spcPts val="0"/>
              </a:spcBef>
              <a:spcAft>
                <a:spcPts val="0"/>
              </a:spcAft>
              <a:buSzPts val="5200"/>
              <a:buChar char="○"/>
              <a:defRPr sz="5200"/>
            </a:lvl5pPr>
            <a:lvl6pPr lvl="5">
              <a:spcBef>
                <a:spcPts val="0"/>
              </a:spcBef>
              <a:spcAft>
                <a:spcPts val="0"/>
              </a:spcAft>
              <a:buSzPts val="5200"/>
              <a:buChar char="■"/>
              <a:defRPr sz="5200"/>
            </a:lvl6pPr>
            <a:lvl7pPr lvl="6">
              <a:spcBef>
                <a:spcPts val="0"/>
              </a:spcBef>
              <a:spcAft>
                <a:spcPts val="0"/>
              </a:spcAft>
              <a:buSzPts val="5200"/>
              <a:buChar char="●"/>
              <a:defRPr sz="5200"/>
            </a:lvl7pPr>
            <a:lvl8pPr lvl="7">
              <a:spcBef>
                <a:spcPts val="0"/>
              </a:spcBef>
              <a:spcAft>
                <a:spcPts val="0"/>
              </a:spcAft>
              <a:buSzPts val="5200"/>
              <a:buChar char="○"/>
              <a:defRPr sz="5200"/>
            </a:lvl8pPr>
            <a:lvl9pPr lvl="8">
              <a:spcBef>
                <a:spcPts val="0"/>
              </a:spcBef>
              <a:spcAft>
                <a:spcPts val="0"/>
              </a:spcAft>
              <a:buSzPts val="5200"/>
              <a:buChar char="■"/>
              <a:defRPr sz="5200"/>
            </a:lvl9pPr>
          </a:lstStyle>
          <a:p/>
        </p:txBody>
      </p:sp>
      <p:sp>
        <p:nvSpPr>
          <p:cNvPr id="28" name="Google Shape;28;p8"/>
          <p:cNvSpPr txBox="1"/>
          <p:nvPr>
            <p:ph idx="1" type="body"/>
          </p:nvPr>
        </p:nvSpPr>
        <p:spPr>
          <a:xfrm>
            <a:off x="714313" y="2830667"/>
            <a:ext cx="6435000" cy="6476400"/>
          </a:xfrm>
          <a:prstGeom prst="rect">
            <a:avLst/>
          </a:prstGeom>
          <a:noFill/>
          <a:ln>
            <a:noFill/>
          </a:ln>
        </p:spPr>
        <p:txBody>
          <a:bodyPr anchorCtr="0" anchor="ctr" bIns="182850" lIns="182850" spcFirstLastPara="1" rIns="182850" wrap="square" tIns="182850">
            <a:noAutofit/>
          </a:bodyPr>
          <a:lstStyle>
            <a:lvl1pPr indent="-393700" lvl="0" marL="457200">
              <a:spcBef>
                <a:spcPts val="0"/>
              </a:spcBef>
              <a:spcAft>
                <a:spcPts val="0"/>
              </a:spcAft>
              <a:buSzPts val="2600"/>
              <a:buChar char="●"/>
              <a:defRPr sz="2600"/>
            </a:lvl1pPr>
            <a:lvl2pPr indent="-393700" lvl="1" marL="914400">
              <a:spcBef>
                <a:spcPts val="0"/>
              </a:spcBef>
              <a:spcAft>
                <a:spcPts val="0"/>
              </a:spcAft>
              <a:buSzPts val="2600"/>
              <a:buChar char="○"/>
              <a:defRPr sz="2600"/>
            </a:lvl2pPr>
            <a:lvl3pPr indent="-393700" lvl="2" marL="1371600">
              <a:spcBef>
                <a:spcPts val="0"/>
              </a:spcBef>
              <a:spcAft>
                <a:spcPts val="0"/>
              </a:spcAft>
              <a:buSzPts val="2600"/>
              <a:buChar char="■"/>
              <a:defRPr sz="2600"/>
            </a:lvl3pPr>
            <a:lvl4pPr indent="-393700" lvl="3" marL="1828800">
              <a:spcBef>
                <a:spcPts val="0"/>
              </a:spcBef>
              <a:spcAft>
                <a:spcPts val="0"/>
              </a:spcAft>
              <a:buSzPts val="2600"/>
              <a:buChar char="●"/>
              <a:defRPr sz="2600"/>
            </a:lvl4pPr>
            <a:lvl5pPr indent="-393700" lvl="4" marL="2286000">
              <a:spcBef>
                <a:spcPts val="0"/>
              </a:spcBef>
              <a:spcAft>
                <a:spcPts val="0"/>
              </a:spcAft>
              <a:buSzPts val="2600"/>
              <a:buChar char="○"/>
              <a:defRPr sz="2600"/>
            </a:lvl5pPr>
            <a:lvl6pPr indent="-393700" lvl="5" marL="2743200">
              <a:spcBef>
                <a:spcPts val="0"/>
              </a:spcBef>
              <a:spcAft>
                <a:spcPts val="0"/>
              </a:spcAft>
              <a:buSzPts val="2600"/>
              <a:buChar char="■"/>
              <a:defRPr sz="2600"/>
            </a:lvl6pPr>
            <a:lvl7pPr indent="-393700" lvl="6" marL="3200400">
              <a:spcBef>
                <a:spcPts val="0"/>
              </a:spcBef>
              <a:spcAft>
                <a:spcPts val="0"/>
              </a:spcAft>
              <a:buSzPts val="2600"/>
              <a:buChar char="●"/>
              <a:defRPr sz="2600"/>
            </a:lvl7pPr>
            <a:lvl8pPr indent="-393700" lvl="7" marL="3657600">
              <a:spcBef>
                <a:spcPts val="0"/>
              </a:spcBef>
              <a:spcAft>
                <a:spcPts val="0"/>
              </a:spcAft>
              <a:buSzPts val="2600"/>
              <a:buChar char="○"/>
              <a:defRPr sz="2600"/>
            </a:lvl8pPr>
            <a:lvl9pPr indent="-393700" lvl="8" marL="4114800">
              <a:spcBef>
                <a:spcPts val="0"/>
              </a:spcBef>
              <a:spcAft>
                <a:spcPts val="0"/>
              </a:spcAft>
              <a:buSzPts val="2600"/>
              <a:buChar char="■"/>
              <a:defRPr sz="2600"/>
            </a:lvl9pPr>
          </a:lstStyle>
          <a:p/>
        </p:txBody>
      </p:sp>
      <p:sp>
        <p:nvSpPr>
          <p:cNvPr id="29" name="Google Shape;29;p8"/>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0" name="Shape 30"/>
        <p:cNvGrpSpPr/>
        <p:nvPr/>
      </p:nvGrpSpPr>
      <p:grpSpPr>
        <a:xfrm>
          <a:off x="0" y="0"/>
          <a:ext cx="0" cy="0"/>
          <a:chOff x="0" y="0"/>
          <a:chExt cx="0" cy="0"/>
        </a:xfrm>
      </p:grpSpPr>
      <p:sp>
        <p:nvSpPr>
          <p:cNvPr id="31" name="Google Shape;31;p9"/>
          <p:cNvSpPr txBox="1"/>
          <p:nvPr>
            <p:ph type="title"/>
          </p:nvPr>
        </p:nvSpPr>
        <p:spPr>
          <a:xfrm>
            <a:off x="1123490" y="916972"/>
            <a:ext cx="14592600" cy="8333400"/>
          </a:xfrm>
          <a:prstGeom prst="rect">
            <a:avLst/>
          </a:prstGeom>
          <a:noFill/>
          <a:ln>
            <a:noFill/>
          </a:ln>
        </p:spPr>
        <p:txBody>
          <a:bodyPr anchorCtr="0" anchor="ctr" bIns="182850" lIns="182850" spcFirstLastPara="1" rIns="182850" wrap="square" tIns="182850">
            <a:noAutofit/>
          </a:bodyPr>
          <a:lstStyle>
            <a:lvl1pPr lvl="0">
              <a:spcBef>
                <a:spcPts val="0"/>
              </a:spcBef>
              <a:spcAft>
                <a:spcPts val="0"/>
              </a:spcAft>
              <a:buSzPts val="10600"/>
              <a:buChar char="●"/>
              <a:defRPr sz="10600"/>
            </a:lvl1pPr>
            <a:lvl2pPr lvl="1">
              <a:spcBef>
                <a:spcPts val="0"/>
              </a:spcBef>
              <a:spcAft>
                <a:spcPts val="0"/>
              </a:spcAft>
              <a:buSzPts val="10600"/>
              <a:buChar char="○"/>
              <a:defRPr sz="10600"/>
            </a:lvl2pPr>
            <a:lvl3pPr lvl="2">
              <a:spcBef>
                <a:spcPts val="0"/>
              </a:spcBef>
              <a:spcAft>
                <a:spcPts val="0"/>
              </a:spcAft>
              <a:buSzPts val="10600"/>
              <a:buChar char="■"/>
              <a:defRPr sz="10600"/>
            </a:lvl3pPr>
            <a:lvl4pPr lvl="3">
              <a:spcBef>
                <a:spcPts val="0"/>
              </a:spcBef>
              <a:spcAft>
                <a:spcPts val="0"/>
              </a:spcAft>
              <a:buSzPts val="10600"/>
              <a:buChar char="●"/>
              <a:defRPr sz="10600"/>
            </a:lvl4pPr>
            <a:lvl5pPr lvl="4">
              <a:spcBef>
                <a:spcPts val="0"/>
              </a:spcBef>
              <a:spcAft>
                <a:spcPts val="0"/>
              </a:spcAft>
              <a:buSzPts val="10600"/>
              <a:buChar char="○"/>
              <a:defRPr sz="10600"/>
            </a:lvl5pPr>
            <a:lvl6pPr lvl="5">
              <a:spcBef>
                <a:spcPts val="0"/>
              </a:spcBef>
              <a:spcAft>
                <a:spcPts val="0"/>
              </a:spcAft>
              <a:buSzPts val="10600"/>
              <a:buChar char="■"/>
              <a:defRPr sz="10600"/>
            </a:lvl6pPr>
            <a:lvl7pPr lvl="6">
              <a:spcBef>
                <a:spcPts val="0"/>
              </a:spcBef>
              <a:spcAft>
                <a:spcPts val="0"/>
              </a:spcAft>
              <a:buSzPts val="10600"/>
              <a:buChar char="●"/>
              <a:defRPr sz="10600"/>
            </a:lvl7pPr>
            <a:lvl8pPr lvl="7">
              <a:spcBef>
                <a:spcPts val="0"/>
              </a:spcBef>
              <a:spcAft>
                <a:spcPts val="0"/>
              </a:spcAft>
              <a:buSzPts val="10600"/>
              <a:buChar char="○"/>
              <a:defRPr sz="10600"/>
            </a:lvl8pPr>
            <a:lvl9pPr lvl="8">
              <a:spcBef>
                <a:spcPts val="0"/>
              </a:spcBef>
              <a:spcAft>
                <a:spcPts val="0"/>
              </a:spcAft>
              <a:buSzPts val="10600"/>
              <a:buChar char="■"/>
              <a:defRPr sz="10600"/>
            </a:lvl9pPr>
          </a:lstStyle>
          <a:p/>
        </p:txBody>
      </p:sp>
      <p:sp>
        <p:nvSpPr>
          <p:cNvPr id="32" name="Google Shape;32;p9"/>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3" name="Shape 33"/>
        <p:cNvGrpSpPr/>
        <p:nvPr/>
      </p:nvGrpSpPr>
      <p:grpSpPr>
        <a:xfrm>
          <a:off x="0" y="0"/>
          <a:ext cx="0" cy="0"/>
          <a:chOff x="0" y="0"/>
          <a:chExt cx="0" cy="0"/>
        </a:xfrm>
      </p:grpSpPr>
      <p:sp>
        <p:nvSpPr>
          <p:cNvPr id="34" name="Google Shape;34;p10"/>
          <p:cNvSpPr/>
          <p:nvPr/>
        </p:nvSpPr>
        <p:spPr>
          <a:xfrm>
            <a:off x="10477500" y="-255"/>
            <a:ext cx="10477200" cy="10477800"/>
          </a:xfrm>
          <a:prstGeom prst="rect">
            <a:avLst/>
          </a:prstGeom>
          <a:solidFill>
            <a:schemeClr val="lt2"/>
          </a:solidFill>
          <a:ln>
            <a:noFill/>
          </a:ln>
        </p:spPr>
        <p:txBody>
          <a:bodyPr anchorCtr="0" anchor="ctr" bIns="201750" lIns="201750" spcFirstLastPara="1" rIns="201750" wrap="square" tIns="201750">
            <a:noAutofit/>
          </a:bodyPr>
          <a:lstStyle/>
          <a:p>
            <a:pPr indent="0" lvl="0" marL="0" rtl="0" algn="l">
              <a:spcBef>
                <a:spcPts val="0"/>
              </a:spcBef>
              <a:spcAft>
                <a:spcPts val="0"/>
              </a:spcAft>
              <a:buNone/>
            </a:pPr>
            <a:r>
              <a:t/>
            </a:r>
            <a:endParaRPr/>
          </a:p>
        </p:txBody>
      </p:sp>
      <p:sp>
        <p:nvSpPr>
          <p:cNvPr id="35" name="Google Shape;35;p10"/>
          <p:cNvSpPr txBox="1"/>
          <p:nvPr>
            <p:ph type="title"/>
          </p:nvPr>
        </p:nvSpPr>
        <p:spPr>
          <a:xfrm>
            <a:off x="608438" y="2512023"/>
            <a:ext cx="9270000" cy="3019200"/>
          </a:xfrm>
          <a:prstGeom prst="rect">
            <a:avLst/>
          </a:prstGeom>
          <a:noFill/>
          <a:ln>
            <a:noFill/>
          </a:ln>
        </p:spPr>
        <p:txBody>
          <a:bodyPr anchorCtr="0" anchor="b" bIns="182850" lIns="182850" spcFirstLastPara="1" rIns="182850" wrap="square" tIns="182850">
            <a:noAutofit/>
          </a:bodyPr>
          <a:lstStyle>
            <a:lvl1pPr lvl="0" algn="ctr">
              <a:spcBef>
                <a:spcPts val="0"/>
              </a:spcBef>
              <a:spcAft>
                <a:spcPts val="0"/>
              </a:spcAft>
              <a:buSzPts val="9200"/>
              <a:buChar char="●"/>
              <a:defRPr sz="9200"/>
            </a:lvl1pPr>
            <a:lvl2pPr lvl="1" algn="ctr">
              <a:spcBef>
                <a:spcPts val="0"/>
              </a:spcBef>
              <a:spcAft>
                <a:spcPts val="0"/>
              </a:spcAft>
              <a:buSzPts val="9200"/>
              <a:buChar char="○"/>
              <a:defRPr sz="9200"/>
            </a:lvl2pPr>
            <a:lvl3pPr lvl="2" algn="ctr">
              <a:spcBef>
                <a:spcPts val="0"/>
              </a:spcBef>
              <a:spcAft>
                <a:spcPts val="0"/>
              </a:spcAft>
              <a:buSzPts val="9200"/>
              <a:buChar char="■"/>
              <a:defRPr sz="9200"/>
            </a:lvl3pPr>
            <a:lvl4pPr lvl="3" algn="ctr">
              <a:spcBef>
                <a:spcPts val="0"/>
              </a:spcBef>
              <a:spcAft>
                <a:spcPts val="0"/>
              </a:spcAft>
              <a:buSzPts val="9200"/>
              <a:buChar char="●"/>
              <a:defRPr sz="9200"/>
            </a:lvl4pPr>
            <a:lvl5pPr lvl="4" algn="ctr">
              <a:spcBef>
                <a:spcPts val="0"/>
              </a:spcBef>
              <a:spcAft>
                <a:spcPts val="0"/>
              </a:spcAft>
              <a:buSzPts val="9200"/>
              <a:buChar char="○"/>
              <a:defRPr sz="9200"/>
            </a:lvl5pPr>
            <a:lvl6pPr lvl="5" algn="ctr">
              <a:spcBef>
                <a:spcPts val="0"/>
              </a:spcBef>
              <a:spcAft>
                <a:spcPts val="0"/>
              </a:spcAft>
              <a:buSzPts val="9200"/>
              <a:buChar char="■"/>
              <a:defRPr sz="9200"/>
            </a:lvl6pPr>
            <a:lvl7pPr lvl="6" algn="ctr">
              <a:spcBef>
                <a:spcPts val="0"/>
              </a:spcBef>
              <a:spcAft>
                <a:spcPts val="0"/>
              </a:spcAft>
              <a:buSzPts val="9200"/>
              <a:buChar char="●"/>
              <a:defRPr sz="9200"/>
            </a:lvl7pPr>
            <a:lvl8pPr lvl="7" algn="ctr">
              <a:spcBef>
                <a:spcPts val="0"/>
              </a:spcBef>
              <a:spcAft>
                <a:spcPts val="0"/>
              </a:spcAft>
              <a:buSzPts val="9200"/>
              <a:buChar char="○"/>
              <a:defRPr sz="9200"/>
            </a:lvl8pPr>
            <a:lvl9pPr lvl="8" algn="ctr">
              <a:spcBef>
                <a:spcPts val="0"/>
              </a:spcBef>
              <a:spcAft>
                <a:spcPts val="0"/>
              </a:spcAft>
              <a:buSzPts val="9200"/>
              <a:buChar char="■"/>
              <a:defRPr sz="9200"/>
            </a:lvl9pPr>
          </a:lstStyle>
          <a:p/>
        </p:txBody>
      </p:sp>
      <p:sp>
        <p:nvSpPr>
          <p:cNvPr id="36" name="Google Shape;36;p10"/>
          <p:cNvSpPr txBox="1"/>
          <p:nvPr>
            <p:ph idx="1" type="subTitle"/>
          </p:nvPr>
        </p:nvSpPr>
        <p:spPr>
          <a:xfrm>
            <a:off x="608438" y="5709968"/>
            <a:ext cx="9270000" cy="2515800"/>
          </a:xfrm>
          <a:prstGeom prst="rect">
            <a:avLst/>
          </a:prstGeom>
          <a:noFill/>
          <a:ln>
            <a:noFill/>
          </a:ln>
        </p:spPr>
        <p:txBody>
          <a:bodyPr anchorCtr="0" anchor="ctr" bIns="182850" lIns="182850" spcFirstLastPara="1" rIns="182850" wrap="square" tIns="182850">
            <a:noAutofit/>
          </a:bodyPr>
          <a:lstStyle>
            <a:lvl1pPr lvl="0" algn="ctr">
              <a:lnSpc>
                <a:spcPct val="100000"/>
              </a:lnSpc>
              <a:spcBef>
                <a:spcPts val="0"/>
              </a:spcBef>
              <a:spcAft>
                <a:spcPts val="0"/>
              </a:spcAft>
              <a:buSzPts val="4600"/>
              <a:buNone/>
              <a:defRPr sz="4600"/>
            </a:lvl1pPr>
            <a:lvl2pPr lvl="1" algn="ctr">
              <a:lnSpc>
                <a:spcPct val="100000"/>
              </a:lnSpc>
              <a:spcBef>
                <a:spcPts val="0"/>
              </a:spcBef>
              <a:spcAft>
                <a:spcPts val="0"/>
              </a:spcAft>
              <a:buSzPts val="4600"/>
              <a:buNone/>
              <a:defRPr sz="4600"/>
            </a:lvl2pPr>
            <a:lvl3pPr lvl="2" algn="ctr">
              <a:lnSpc>
                <a:spcPct val="100000"/>
              </a:lnSpc>
              <a:spcBef>
                <a:spcPts val="0"/>
              </a:spcBef>
              <a:spcAft>
                <a:spcPts val="0"/>
              </a:spcAft>
              <a:buSzPts val="4600"/>
              <a:buNone/>
              <a:defRPr sz="4600"/>
            </a:lvl3pPr>
            <a:lvl4pPr lvl="3" algn="ctr">
              <a:lnSpc>
                <a:spcPct val="100000"/>
              </a:lnSpc>
              <a:spcBef>
                <a:spcPts val="0"/>
              </a:spcBef>
              <a:spcAft>
                <a:spcPts val="0"/>
              </a:spcAft>
              <a:buSzPts val="4600"/>
              <a:buNone/>
              <a:defRPr sz="4600"/>
            </a:lvl4pPr>
            <a:lvl5pPr lvl="4" algn="ctr">
              <a:lnSpc>
                <a:spcPct val="100000"/>
              </a:lnSpc>
              <a:spcBef>
                <a:spcPts val="0"/>
              </a:spcBef>
              <a:spcAft>
                <a:spcPts val="0"/>
              </a:spcAft>
              <a:buSzPts val="4600"/>
              <a:buNone/>
              <a:defRPr sz="4600"/>
            </a:lvl5pPr>
            <a:lvl6pPr lvl="5" algn="ctr">
              <a:lnSpc>
                <a:spcPct val="100000"/>
              </a:lnSpc>
              <a:spcBef>
                <a:spcPts val="0"/>
              </a:spcBef>
              <a:spcAft>
                <a:spcPts val="0"/>
              </a:spcAft>
              <a:buSzPts val="4600"/>
              <a:buNone/>
              <a:defRPr sz="4600"/>
            </a:lvl6pPr>
            <a:lvl7pPr lvl="6" algn="ctr">
              <a:lnSpc>
                <a:spcPct val="100000"/>
              </a:lnSpc>
              <a:spcBef>
                <a:spcPts val="0"/>
              </a:spcBef>
              <a:spcAft>
                <a:spcPts val="0"/>
              </a:spcAft>
              <a:buSzPts val="4600"/>
              <a:buNone/>
              <a:defRPr sz="4600"/>
            </a:lvl7pPr>
            <a:lvl8pPr lvl="7" algn="ctr">
              <a:lnSpc>
                <a:spcPct val="100000"/>
              </a:lnSpc>
              <a:spcBef>
                <a:spcPts val="0"/>
              </a:spcBef>
              <a:spcAft>
                <a:spcPts val="0"/>
              </a:spcAft>
              <a:buSzPts val="4600"/>
              <a:buNone/>
              <a:defRPr sz="4600"/>
            </a:lvl8pPr>
            <a:lvl9pPr lvl="8" algn="ctr">
              <a:lnSpc>
                <a:spcPct val="100000"/>
              </a:lnSpc>
              <a:spcBef>
                <a:spcPts val="0"/>
              </a:spcBef>
              <a:spcAft>
                <a:spcPts val="0"/>
              </a:spcAft>
              <a:buSzPts val="4600"/>
              <a:buNone/>
              <a:defRPr sz="4600"/>
            </a:lvl9pPr>
          </a:lstStyle>
          <a:p/>
        </p:txBody>
      </p:sp>
      <p:sp>
        <p:nvSpPr>
          <p:cNvPr id="37" name="Google Shape;37;p10"/>
          <p:cNvSpPr txBox="1"/>
          <p:nvPr>
            <p:ph idx="2" type="body"/>
          </p:nvPr>
        </p:nvSpPr>
        <p:spPr>
          <a:xfrm>
            <a:off x="11319688" y="1474968"/>
            <a:ext cx="8793000" cy="7527000"/>
          </a:xfrm>
          <a:prstGeom prst="rect">
            <a:avLst/>
          </a:prstGeom>
          <a:noFill/>
          <a:ln>
            <a:noFill/>
          </a:ln>
        </p:spPr>
        <p:txBody>
          <a:bodyPr anchorCtr="0" anchor="ctr" bIns="182850" lIns="182850" spcFirstLastPara="1" rIns="182850" wrap="square" tIns="182850">
            <a:noAutofit/>
          </a:bodyPr>
          <a:lstStyle>
            <a:lvl1pPr indent="-406400" lvl="0" marL="457200">
              <a:spcBef>
                <a:spcPts val="0"/>
              </a:spcBef>
              <a:spcAft>
                <a:spcPts val="0"/>
              </a:spcAft>
              <a:buSzPts val="2800"/>
              <a:buChar char="●"/>
              <a:defRPr sz="2800"/>
            </a:lvl1pPr>
            <a:lvl2pPr indent="-406400" lvl="1" marL="914400">
              <a:spcBef>
                <a:spcPts val="0"/>
              </a:spcBef>
              <a:spcAft>
                <a:spcPts val="0"/>
              </a:spcAft>
              <a:buSzPts val="2800"/>
              <a:buChar char="○"/>
              <a:defRPr sz="2800"/>
            </a:lvl2pPr>
            <a:lvl3pPr indent="-406400" lvl="2" marL="1371600">
              <a:spcBef>
                <a:spcPts val="0"/>
              </a:spcBef>
              <a:spcAft>
                <a:spcPts val="0"/>
              </a:spcAft>
              <a:buSzPts val="2800"/>
              <a:buChar char="■"/>
              <a:defRPr sz="2800"/>
            </a:lvl3pPr>
            <a:lvl4pPr indent="-406400" lvl="3" marL="1828800">
              <a:spcBef>
                <a:spcPts val="0"/>
              </a:spcBef>
              <a:spcAft>
                <a:spcPts val="0"/>
              </a:spcAft>
              <a:buSzPts val="2800"/>
              <a:buChar char="●"/>
              <a:defRPr sz="2800"/>
            </a:lvl4pPr>
            <a:lvl5pPr indent="-406400" lvl="4" marL="2286000">
              <a:spcBef>
                <a:spcPts val="0"/>
              </a:spcBef>
              <a:spcAft>
                <a:spcPts val="0"/>
              </a:spcAft>
              <a:buSzPts val="2800"/>
              <a:buChar char="○"/>
              <a:defRPr sz="2800"/>
            </a:lvl5pPr>
            <a:lvl6pPr indent="-406400" lvl="5" marL="2743200">
              <a:spcBef>
                <a:spcPts val="0"/>
              </a:spcBef>
              <a:spcAft>
                <a:spcPts val="0"/>
              </a:spcAft>
              <a:buSzPts val="2800"/>
              <a:buChar char="■"/>
              <a:defRPr sz="2800"/>
            </a:lvl6pPr>
            <a:lvl7pPr indent="-406400" lvl="6" marL="3200400">
              <a:spcBef>
                <a:spcPts val="0"/>
              </a:spcBef>
              <a:spcAft>
                <a:spcPts val="0"/>
              </a:spcAft>
              <a:buSzPts val="2800"/>
              <a:buChar char="●"/>
              <a:defRPr sz="2800"/>
            </a:lvl7pPr>
            <a:lvl8pPr indent="-406400" lvl="7" marL="3657600">
              <a:spcBef>
                <a:spcPts val="0"/>
              </a:spcBef>
              <a:spcAft>
                <a:spcPts val="0"/>
              </a:spcAft>
              <a:buSzPts val="2800"/>
              <a:buChar char="○"/>
              <a:defRPr sz="2800"/>
            </a:lvl8pPr>
            <a:lvl9pPr indent="-406400" lvl="8" marL="4114800">
              <a:spcBef>
                <a:spcPts val="0"/>
              </a:spcBef>
              <a:spcAft>
                <a:spcPts val="0"/>
              </a:spcAft>
              <a:buSzPts val="2800"/>
              <a:buChar char="■"/>
              <a:defRPr sz="2800"/>
            </a:lvl9pPr>
          </a:lstStyle>
          <a:p/>
        </p:txBody>
      </p:sp>
      <p:sp>
        <p:nvSpPr>
          <p:cNvPr id="38" name="Google Shape;38;p10"/>
          <p:cNvSpPr txBox="1"/>
          <p:nvPr>
            <p:ph idx="12" type="sldNum"/>
          </p:nvPr>
        </p:nvSpPr>
        <p:spPr>
          <a:xfrm>
            <a:off x="19416049" y="9499145"/>
            <a:ext cx="1257600" cy="801600"/>
          </a:xfrm>
          <a:prstGeom prst="rect">
            <a:avLst/>
          </a:prstGeom>
        </p:spPr>
        <p:txBody>
          <a:bodyPr anchorCtr="0" anchor="t" bIns="182850" lIns="182850" spcFirstLastPara="1" rIns="182850" wrap="square" tIns="18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1.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rgbClr val="FFC71C"/>
        </a:solidFill>
      </p:bgPr>
    </p:bg>
    <p:spTree>
      <p:nvGrpSpPr>
        <p:cNvPr id="5" name="Shape 5"/>
        <p:cNvGrpSpPr/>
        <p:nvPr/>
      </p:nvGrpSpPr>
      <p:grpSpPr>
        <a:xfrm>
          <a:off x="0" y="0"/>
          <a:ext cx="0" cy="0"/>
          <a:chOff x="0" y="0"/>
          <a:chExt cx="0" cy="0"/>
        </a:xfrm>
      </p:grpSpPr>
      <p:sp>
        <p:nvSpPr>
          <p:cNvPr id="6" name="Google Shape;6;p1"/>
          <p:cNvSpPr txBox="1"/>
          <p:nvPr>
            <p:ph idx="12" type="sldNum"/>
          </p:nvPr>
        </p:nvSpPr>
        <p:spPr>
          <a:xfrm>
            <a:off x="19609296" y="9675622"/>
            <a:ext cx="1257600" cy="802200"/>
          </a:xfrm>
          <a:prstGeom prst="rect">
            <a:avLst/>
          </a:prstGeom>
          <a:noFill/>
          <a:ln>
            <a:noFill/>
          </a:ln>
        </p:spPr>
        <p:txBody>
          <a:bodyPr anchorCtr="0" anchor="t" bIns="182850" lIns="182850" spcFirstLastPara="1" rIns="182850" wrap="square" tIns="182850">
            <a:noAutofit/>
          </a:bodyPr>
          <a:lstStyle>
            <a:lvl1pPr lvl="0" algn="r">
              <a:buNone/>
              <a:defRPr sz="2600">
                <a:solidFill>
                  <a:schemeClr val="tx1"/>
                </a:solidFill>
              </a:defRPr>
            </a:lvl1pPr>
            <a:lvl2pPr lvl="1" algn="r">
              <a:buNone/>
              <a:defRPr sz="2600">
                <a:solidFill>
                  <a:schemeClr val="tx1"/>
                </a:solidFill>
              </a:defRPr>
            </a:lvl2pPr>
            <a:lvl3pPr lvl="2" algn="r">
              <a:buNone/>
              <a:defRPr sz="2600">
                <a:solidFill>
                  <a:schemeClr val="tx1"/>
                </a:solidFill>
              </a:defRPr>
            </a:lvl3pPr>
            <a:lvl4pPr lvl="3" algn="r">
              <a:buNone/>
              <a:defRPr sz="2600">
                <a:solidFill>
                  <a:schemeClr val="tx1"/>
                </a:solidFill>
              </a:defRPr>
            </a:lvl4pPr>
            <a:lvl5pPr lvl="4" algn="r">
              <a:buNone/>
              <a:defRPr sz="2600">
                <a:solidFill>
                  <a:schemeClr val="tx1"/>
                </a:solidFill>
              </a:defRPr>
            </a:lvl5pPr>
            <a:lvl6pPr lvl="5" algn="r">
              <a:buNone/>
              <a:defRPr sz="2600">
                <a:solidFill>
                  <a:schemeClr val="tx1"/>
                </a:solidFill>
              </a:defRPr>
            </a:lvl6pPr>
            <a:lvl7pPr lvl="6" algn="r">
              <a:buNone/>
              <a:defRPr sz="2600">
                <a:solidFill>
                  <a:schemeClr val="tx1"/>
                </a:solidFill>
              </a:defRPr>
            </a:lvl7pPr>
            <a:lvl8pPr lvl="7" algn="r">
              <a:buNone/>
              <a:defRPr sz="2600">
                <a:solidFill>
                  <a:schemeClr val="tx1"/>
                </a:solidFill>
              </a:defRPr>
            </a:lvl8pPr>
            <a:lvl9pPr lvl="8" algn="r">
              <a:buNone/>
              <a:defRPr sz="2600">
                <a:solidFill>
                  <a:schemeClr val="tx1"/>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jp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50.jpg"/><Relationship Id="rId4" Type="http://schemas.openxmlformats.org/officeDocument/2006/relationships/image" Target="../media/image35.jpg"/><Relationship Id="rId9" Type="http://schemas.openxmlformats.org/officeDocument/2006/relationships/image" Target="../media/image42.jpg"/><Relationship Id="rId5" Type="http://schemas.openxmlformats.org/officeDocument/2006/relationships/image" Target="../media/image38.jpg"/><Relationship Id="rId6" Type="http://schemas.openxmlformats.org/officeDocument/2006/relationships/image" Target="../media/image34.jpg"/><Relationship Id="rId7" Type="http://schemas.openxmlformats.org/officeDocument/2006/relationships/image" Target="../media/image53.jpg"/><Relationship Id="rId8" Type="http://schemas.openxmlformats.org/officeDocument/2006/relationships/image" Target="../media/image40.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44.jpg"/><Relationship Id="rId4" Type="http://schemas.openxmlformats.org/officeDocument/2006/relationships/image" Target="../media/image46.jpg"/><Relationship Id="rId5" Type="http://schemas.openxmlformats.org/officeDocument/2006/relationships/image" Target="../media/image47.jpg"/><Relationship Id="rId6" Type="http://schemas.openxmlformats.org/officeDocument/2006/relationships/image" Target="../media/image48.jpg"/><Relationship Id="rId7" Type="http://schemas.openxmlformats.org/officeDocument/2006/relationships/image" Target="../media/image43.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52.jpg"/><Relationship Id="rId4" Type="http://schemas.openxmlformats.org/officeDocument/2006/relationships/image" Target="../media/image45.jpg"/><Relationship Id="rId9" Type="http://schemas.openxmlformats.org/officeDocument/2006/relationships/image" Target="../media/image51.jpg"/><Relationship Id="rId5" Type="http://schemas.openxmlformats.org/officeDocument/2006/relationships/image" Target="../media/image56.jpg"/><Relationship Id="rId6" Type="http://schemas.openxmlformats.org/officeDocument/2006/relationships/image" Target="../media/image54.jpg"/><Relationship Id="rId7" Type="http://schemas.openxmlformats.org/officeDocument/2006/relationships/image" Target="../media/image49.jpg"/><Relationship Id="rId8" Type="http://schemas.openxmlformats.org/officeDocument/2006/relationships/image" Target="../media/image55.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57.jpg"/><Relationship Id="rId4" Type="http://schemas.openxmlformats.org/officeDocument/2006/relationships/image" Target="../media/image68.jpg"/><Relationship Id="rId9" Type="http://schemas.openxmlformats.org/officeDocument/2006/relationships/image" Target="../media/image60.jpg"/><Relationship Id="rId5" Type="http://schemas.openxmlformats.org/officeDocument/2006/relationships/image" Target="../media/image59.jpg"/><Relationship Id="rId6" Type="http://schemas.openxmlformats.org/officeDocument/2006/relationships/image" Target="../media/image73.jpg"/><Relationship Id="rId7" Type="http://schemas.openxmlformats.org/officeDocument/2006/relationships/image" Target="../media/image69.jpg"/><Relationship Id="rId8" Type="http://schemas.openxmlformats.org/officeDocument/2006/relationships/image" Target="../media/image76.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62.jpg"/><Relationship Id="rId4" Type="http://schemas.openxmlformats.org/officeDocument/2006/relationships/image" Target="../media/image65.jpg"/><Relationship Id="rId9" Type="http://schemas.openxmlformats.org/officeDocument/2006/relationships/image" Target="../media/image64.jpg"/><Relationship Id="rId5" Type="http://schemas.openxmlformats.org/officeDocument/2006/relationships/image" Target="../media/image71.jpg"/><Relationship Id="rId6" Type="http://schemas.openxmlformats.org/officeDocument/2006/relationships/image" Target="../media/image61.jpg"/><Relationship Id="rId7" Type="http://schemas.openxmlformats.org/officeDocument/2006/relationships/image" Target="../media/image72.jpg"/><Relationship Id="rId8" Type="http://schemas.openxmlformats.org/officeDocument/2006/relationships/image" Target="../media/image58.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74.jpg"/><Relationship Id="rId4" Type="http://schemas.openxmlformats.org/officeDocument/2006/relationships/image" Target="../media/image63.jpg"/><Relationship Id="rId9" Type="http://schemas.openxmlformats.org/officeDocument/2006/relationships/image" Target="../media/image77.jpg"/><Relationship Id="rId5" Type="http://schemas.openxmlformats.org/officeDocument/2006/relationships/image" Target="../media/image78.jpg"/><Relationship Id="rId6" Type="http://schemas.openxmlformats.org/officeDocument/2006/relationships/image" Target="../media/image67.jpg"/><Relationship Id="rId7" Type="http://schemas.openxmlformats.org/officeDocument/2006/relationships/image" Target="../media/image70.jpg"/><Relationship Id="rId8" Type="http://schemas.openxmlformats.org/officeDocument/2006/relationships/image" Target="../media/image66.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90.jpg"/><Relationship Id="rId4" Type="http://schemas.openxmlformats.org/officeDocument/2006/relationships/image" Target="../media/image75.jpg"/><Relationship Id="rId9" Type="http://schemas.openxmlformats.org/officeDocument/2006/relationships/image" Target="../media/image81.jpg"/><Relationship Id="rId5" Type="http://schemas.openxmlformats.org/officeDocument/2006/relationships/image" Target="../media/image82.jpg"/><Relationship Id="rId6" Type="http://schemas.openxmlformats.org/officeDocument/2006/relationships/image" Target="../media/image80.jpg"/><Relationship Id="rId7" Type="http://schemas.openxmlformats.org/officeDocument/2006/relationships/image" Target="../media/image84.jpg"/><Relationship Id="rId8" Type="http://schemas.openxmlformats.org/officeDocument/2006/relationships/image" Target="../media/image83.jpg"/></Relationships>
</file>

<file path=ppt/slides/_rels/slide17.xml.rels><?xml version="1.0" encoding="UTF-8" standalone="yes"?><Relationships xmlns="http://schemas.openxmlformats.org/package/2006/relationships"><Relationship Id="rId11" Type="http://schemas.openxmlformats.org/officeDocument/2006/relationships/image" Target="../media/image86.jpg"/><Relationship Id="rId10" Type="http://schemas.openxmlformats.org/officeDocument/2006/relationships/image" Target="../media/image89.jpg"/><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101.jpg"/><Relationship Id="rId4" Type="http://schemas.openxmlformats.org/officeDocument/2006/relationships/image" Target="../media/image92.jpg"/><Relationship Id="rId9" Type="http://schemas.openxmlformats.org/officeDocument/2006/relationships/image" Target="../media/image85.jpg"/><Relationship Id="rId5" Type="http://schemas.openxmlformats.org/officeDocument/2006/relationships/image" Target="../media/image88.jpg"/><Relationship Id="rId6" Type="http://schemas.openxmlformats.org/officeDocument/2006/relationships/image" Target="../media/image87.jpg"/><Relationship Id="rId7" Type="http://schemas.openxmlformats.org/officeDocument/2006/relationships/image" Target="../media/image91.jpg"/><Relationship Id="rId8" Type="http://schemas.openxmlformats.org/officeDocument/2006/relationships/image" Target="../media/image79.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105.jpg"/><Relationship Id="rId4" Type="http://schemas.openxmlformats.org/officeDocument/2006/relationships/image" Target="../media/image93.jpg"/><Relationship Id="rId9" Type="http://schemas.openxmlformats.org/officeDocument/2006/relationships/image" Target="../media/image95.jpg"/><Relationship Id="rId5" Type="http://schemas.openxmlformats.org/officeDocument/2006/relationships/image" Target="../media/image94.jpg"/><Relationship Id="rId6" Type="http://schemas.openxmlformats.org/officeDocument/2006/relationships/image" Target="../media/image99.jpg"/><Relationship Id="rId7" Type="http://schemas.openxmlformats.org/officeDocument/2006/relationships/image" Target="../media/image104.jpg"/><Relationship Id="rId8" Type="http://schemas.openxmlformats.org/officeDocument/2006/relationships/image" Target="../media/image97.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107.jpg"/><Relationship Id="rId4" Type="http://schemas.openxmlformats.org/officeDocument/2006/relationships/image" Target="../media/image100.jpg"/><Relationship Id="rId9" Type="http://schemas.openxmlformats.org/officeDocument/2006/relationships/image" Target="../media/image98.jpg"/><Relationship Id="rId5" Type="http://schemas.openxmlformats.org/officeDocument/2006/relationships/image" Target="../media/image102.jpg"/><Relationship Id="rId6" Type="http://schemas.openxmlformats.org/officeDocument/2006/relationships/image" Target="../media/image103.jpg"/><Relationship Id="rId7" Type="http://schemas.openxmlformats.org/officeDocument/2006/relationships/image" Target="../media/image106.jpg"/><Relationship Id="rId8" Type="http://schemas.openxmlformats.org/officeDocument/2006/relationships/image" Target="../media/image96.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www.littleinventors.org" TargetMode="External"/><Relationship Id="rId4" Type="http://schemas.openxmlformats.org/officeDocument/2006/relationships/hyperlink" Target="https://www.littleinventors.org/books" TargetMode="External"/><Relationship Id="rId5" Type="http://schemas.openxmlformats.org/officeDocument/2006/relationships/image" Target="../media/image10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5.jpg"/><Relationship Id="rId4" Type="http://schemas.openxmlformats.org/officeDocument/2006/relationships/image" Target="../media/image32.jpg"/><Relationship Id="rId9" Type="http://schemas.openxmlformats.org/officeDocument/2006/relationships/image" Target="../media/image8.jpg"/><Relationship Id="rId5" Type="http://schemas.openxmlformats.org/officeDocument/2006/relationships/image" Target="../media/image16.jpg"/><Relationship Id="rId6" Type="http://schemas.openxmlformats.org/officeDocument/2006/relationships/image" Target="../media/image9.jpg"/><Relationship Id="rId7" Type="http://schemas.openxmlformats.org/officeDocument/2006/relationships/image" Target="../media/image6.jpg"/><Relationship Id="rId8" Type="http://schemas.openxmlformats.org/officeDocument/2006/relationships/image" Target="../media/image15.jpg"/></Relationships>
</file>

<file path=ppt/slides/_rels/slide5.xml.rels><?xml version="1.0" encoding="UTF-8" standalone="yes"?><Relationships xmlns="http://schemas.openxmlformats.org/package/2006/relationships"><Relationship Id="rId11" Type="http://schemas.openxmlformats.org/officeDocument/2006/relationships/image" Target="../media/image10.jpg"/><Relationship Id="rId10" Type="http://schemas.openxmlformats.org/officeDocument/2006/relationships/image" Target="../media/image2.jpg"/><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3.png"/><Relationship Id="rId4" Type="http://schemas.openxmlformats.org/officeDocument/2006/relationships/image" Target="../media/image11.png"/><Relationship Id="rId9" Type="http://schemas.openxmlformats.org/officeDocument/2006/relationships/image" Target="../media/image4.jpg"/><Relationship Id="rId5" Type="http://schemas.openxmlformats.org/officeDocument/2006/relationships/image" Target="../media/image18.gif"/><Relationship Id="rId6" Type="http://schemas.openxmlformats.org/officeDocument/2006/relationships/image" Target="../media/image7.jpg"/><Relationship Id="rId7" Type="http://schemas.openxmlformats.org/officeDocument/2006/relationships/image" Target="../media/image12.jpg"/><Relationship Id="rId8" Type="http://schemas.openxmlformats.org/officeDocument/2006/relationships/image" Target="../media/image14.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7.jpg"/><Relationship Id="rId4" Type="http://schemas.openxmlformats.org/officeDocument/2006/relationships/image" Target="../media/image19.jpg"/><Relationship Id="rId9" Type="http://schemas.openxmlformats.org/officeDocument/2006/relationships/image" Target="../media/image24.jpg"/><Relationship Id="rId5" Type="http://schemas.openxmlformats.org/officeDocument/2006/relationships/image" Target="../media/image26.jpg"/><Relationship Id="rId6" Type="http://schemas.openxmlformats.org/officeDocument/2006/relationships/image" Target="../media/image25.jpg"/><Relationship Id="rId7" Type="http://schemas.openxmlformats.org/officeDocument/2006/relationships/image" Target="../media/image22.jpg"/><Relationship Id="rId8" Type="http://schemas.openxmlformats.org/officeDocument/2006/relationships/image" Target="../media/image23.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1.jpg"/><Relationship Id="rId4" Type="http://schemas.openxmlformats.org/officeDocument/2006/relationships/image" Target="../media/image28.jpg"/><Relationship Id="rId5" Type="http://schemas.openxmlformats.org/officeDocument/2006/relationships/image" Target="../media/image29.jpg"/><Relationship Id="rId6" Type="http://schemas.openxmlformats.org/officeDocument/2006/relationships/image" Target="../media/image20.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1.jpg"/><Relationship Id="rId4" Type="http://schemas.openxmlformats.org/officeDocument/2006/relationships/image" Target="../media/image28.jpg"/><Relationship Id="rId5" Type="http://schemas.openxmlformats.org/officeDocument/2006/relationships/image" Target="../media/image29.jpg"/><Relationship Id="rId6" Type="http://schemas.openxmlformats.org/officeDocument/2006/relationships/image" Target="../media/image20.jpg"/><Relationship Id="rId7" Type="http://schemas.openxmlformats.org/officeDocument/2006/relationships/image" Target="../media/image27.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41.jpg"/><Relationship Id="rId4" Type="http://schemas.openxmlformats.org/officeDocument/2006/relationships/image" Target="../media/image31.jpg"/><Relationship Id="rId9" Type="http://schemas.openxmlformats.org/officeDocument/2006/relationships/image" Target="../media/image33.jpg"/><Relationship Id="rId5" Type="http://schemas.openxmlformats.org/officeDocument/2006/relationships/image" Target="../media/image37.jpg"/><Relationship Id="rId6" Type="http://schemas.openxmlformats.org/officeDocument/2006/relationships/image" Target="../media/image39.jpg"/><Relationship Id="rId7" Type="http://schemas.openxmlformats.org/officeDocument/2006/relationships/image" Target="../media/image30.jpg"/><Relationship Id="rId8" Type="http://schemas.openxmlformats.org/officeDocument/2006/relationships/image" Target="../media/image36.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 name="Shape 51"/>
        <p:cNvGrpSpPr/>
        <p:nvPr/>
      </p:nvGrpSpPr>
      <p:grpSpPr>
        <a:xfrm>
          <a:off x="0" y="0"/>
          <a:ext cx="0" cy="0"/>
          <a:chOff x="0" y="0"/>
          <a:chExt cx="0" cy="0"/>
        </a:xfrm>
      </p:grpSpPr>
      <p:pic>
        <p:nvPicPr>
          <p:cNvPr id="52" name="Google Shape;52;p14"/>
          <p:cNvPicPr preferRelativeResize="0"/>
          <p:nvPr/>
        </p:nvPicPr>
        <p:blipFill>
          <a:blip r:embed="rId3">
            <a:alphaModFix/>
          </a:blip>
          <a:stretch>
            <a:fillRect/>
          </a:stretch>
        </p:blipFill>
        <p:spPr>
          <a:xfrm>
            <a:off x="2891100" y="526713"/>
            <a:ext cx="14467701" cy="9645124"/>
          </a:xfrm>
          <a:prstGeom prst="rect">
            <a:avLst/>
          </a:prstGeom>
          <a:noFill/>
          <a:ln>
            <a:noFill/>
          </a:ln>
        </p:spPr>
      </p:pic>
      <p:pic>
        <p:nvPicPr>
          <p:cNvPr id="53" name="Google Shape;53;p14"/>
          <p:cNvPicPr preferRelativeResize="0"/>
          <p:nvPr/>
        </p:nvPicPr>
        <p:blipFill>
          <a:blip r:embed="rId4">
            <a:alphaModFix/>
          </a:blip>
          <a:stretch>
            <a:fillRect/>
          </a:stretch>
        </p:blipFill>
        <p:spPr>
          <a:xfrm>
            <a:off x="16761997" y="416200"/>
            <a:ext cx="3901876" cy="1655925"/>
          </a:xfrm>
          <a:prstGeom prst="rect">
            <a:avLst/>
          </a:prstGeom>
          <a:noFill/>
          <a:ln>
            <a:noFill/>
          </a:ln>
        </p:spPr>
      </p:pic>
      <p:sp>
        <p:nvSpPr>
          <p:cNvPr id="54" name="Google Shape;54;p14"/>
          <p:cNvSpPr txBox="1"/>
          <p:nvPr/>
        </p:nvSpPr>
        <p:spPr>
          <a:xfrm>
            <a:off x="10934700" y="9040100"/>
            <a:ext cx="3688800" cy="2234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6000"/>
              <a:t>Pack 7!</a:t>
            </a:r>
            <a:endParaRPr b="1" sz="60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23"/>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146" name="Google Shape;146;p23"/>
          <p:cNvPicPr preferRelativeResize="0"/>
          <p:nvPr/>
        </p:nvPicPr>
        <p:blipFill>
          <a:blip r:embed="rId3">
            <a:alphaModFix/>
          </a:blip>
          <a:stretch>
            <a:fillRect/>
          </a:stretch>
        </p:blipFill>
        <p:spPr>
          <a:xfrm>
            <a:off x="-88100" y="32150"/>
            <a:ext cx="20955000" cy="10477500"/>
          </a:xfrm>
          <a:prstGeom prst="rect">
            <a:avLst/>
          </a:prstGeom>
          <a:noFill/>
          <a:ln>
            <a:noFill/>
          </a:ln>
        </p:spPr>
      </p:pic>
      <p:pic>
        <p:nvPicPr>
          <p:cNvPr id="147" name="Google Shape;147;p23"/>
          <p:cNvPicPr preferRelativeResize="0"/>
          <p:nvPr/>
        </p:nvPicPr>
        <p:blipFill>
          <a:blip r:embed="rId4">
            <a:alphaModFix/>
          </a:blip>
          <a:stretch>
            <a:fillRect/>
          </a:stretch>
        </p:blipFill>
        <p:spPr>
          <a:xfrm>
            <a:off x="10258050" y="-33525"/>
            <a:ext cx="10608850" cy="10608850"/>
          </a:xfrm>
          <a:prstGeom prst="rect">
            <a:avLst/>
          </a:prstGeom>
          <a:noFill/>
          <a:ln>
            <a:noFill/>
          </a:ln>
        </p:spPr>
      </p:pic>
      <p:pic>
        <p:nvPicPr>
          <p:cNvPr id="148" name="Google Shape;148;p23"/>
          <p:cNvPicPr preferRelativeResize="0"/>
          <p:nvPr/>
        </p:nvPicPr>
        <p:blipFill>
          <a:blip r:embed="rId5">
            <a:alphaModFix/>
          </a:blip>
          <a:stretch>
            <a:fillRect/>
          </a:stretch>
        </p:blipFill>
        <p:spPr>
          <a:xfrm>
            <a:off x="-350800" y="-65675"/>
            <a:ext cx="10608850" cy="10608850"/>
          </a:xfrm>
          <a:prstGeom prst="rect">
            <a:avLst/>
          </a:prstGeom>
          <a:noFill/>
          <a:ln>
            <a:noFill/>
          </a:ln>
        </p:spPr>
      </p:pic>
      <p:pic>
        <p:nvPicPr>
          <p:cNvPr id="149" name="Google Shape;149;p23"/>
          <p:cNvPicPr preferRelativeResize="0"/>
          <p:nvPr/>
        </p:nvPicPr>
        <p:blipFill>
          <a:blip r:embed="rId6">
            <a:alphaModFix/>
          </a:blip>
          <a:stretch>
            <a:fillRect/>
          </a:stretch>
        </p:blipFill>
        <p:spPr>
          <a:xfrm>
            <a:off x="-285125" y="0"/>
            <a:ext cx="10477500" cy="10477500"/>
          </a:xfrm>
          <a:prstGeom prst="rect">
            <a:avLst/>
          </a:prstGeom>
          <a:noFill/>
          <a:ln>
            <a:noFill/>
          </a:ln>
        </p:spPr>
      </p:pic>
      <p:pic>
        <p:nvPicPr>
          <p:cNvPr id="150" name="Google Shape;150;p23"/>
          <p:cNvPicPr preferRelativeResize="0"/>
          <p:nvPr/>
        </p:nvPicPr>
        <p:blipFill>
          <a:blip r:embed="rId7">
            <a:alphaModFix/>
          </a:blip>
          <a:stretch>
            <a:fillRect/>
          </a:stretch>
        </p:blipFill>
        <p:spPr>
          <a:xfrm>
            <a:off x="10477500" y="0"/>
            <a:ext cx="10477500" cy="10477500"/>
          </a:xfrm>
          <a:prstGeom prst="rect">
            <a:avLst/>
          </a:prstGeom>
          <a:noFill/>
          <a:ln>
            <a:noFill/>
          </a:ln>
        </p:spPr>
      </p:pic>
      <p:pic>
        <p:nvPicPr>
          <p:cNvPr id="151" name="Google Shape;151;p23"/>
          <p:cNvPicPr preferRelativeResize="0"/>
          <p:nvPr/>
        </p:nvPicPr>
        <p:blipFill>
          <a:blip r:embed="rId8">
            <a:alphaModFix/>
          </a:blip>
          <a:stretch>
            <a:fillRect/>
          </a:stretch>
        </p:blipFill>
        <p:spPr>
          <a:xfrm>
            <a:off x="10323725" y="32150"/>
            <a:ext cx="10477500" cy="10477500"/>
          </a:xfrm>
          <a:prstGeom prst="rect">
            <a:avLst/>
          </a:prstGeom>
          <a:noFill/>
          <a:ln>
            <a:noFill/>
          </a:ln>
        </p:spPr>
      </p:pic>
      <p:pic>
        <p:nvPicPr>
          <p:cNvPr id="152" name="Google Shape;152;p23"/>
          <p:cNvPicPr preferRelativeResize="0"/>
          <p:nvPr/>
        </p:nvPicPr>
        <p:blipFill>
          <a:blip r:embed="rId9">
            <a:alphaModFix/>
          </a:blip>
          <a:stretch>
            <a:fillRect/>
          </a:stretch>
        </p:blipFill>
        <p:spPr>
          <a:xfrm>
            <a:off x="-285125" y="32150"/>
            <a:ext cx="10477500" cy="104775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24"/>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158" name="Google Shape;158;p24"/>
          <p:cNvPicPr preferRelativeResize="0"/>
          <p:nvPr/>
        </p:nvPicPr>
        <p:blipFill>
          <a:blip r:embed="rId3">
            <a:alphaModFix/>
          </a:blip>
          <a:stretch>
            <a:fillRect/>
          </a:stretch>
        </p:blipFill>
        <p:spPr>
          <a:xfrm>
            <a:off x="0" y="0"/>
            <a:ext cx="20955000" cy="10477500"/>
          </a:xfrm>
          <a:prstGeom prst="rect">
            <a:avLst/>
          </a:prstGeom>
          <a:noFill/>
          <a:ln>
            <a:noFill/>
          </a:ln>
        </p:spPr>
      </p:pic>
      <p:pic>
        <p:nvPicPr>
          <p:cNvPr id="159" name="Google Shape;159;p24"/>
          <p:cNvPicPr preferRelativeResize="0"/>
          <p:nvPr/>
        </p:nvPicPr>
        <p:blipFill>
          <a:blip r:embed="rId4">
            <a:alphaModFix/>
          </a:blip>
          <a:stretch>
            <a:fillRect/>
          </a:stretch>
        </p:blipFill>
        <p:spPr>
          <a:xfrm>
            <a:off x="-656775" y="-106925"/>
            <a:ext cx="10584425" cy="10584425"/>
          </a:xfrm>
          <a:prstGeom prst="rect">
            <a:avLst/>
          </a:prstGeom>
          <a:noFill/>
          <a:ln>
            <a:noFill/>
          </a:ln>
        </p:spPr>
      </p:pic>
      <p:pic>
        <p:nvPicPr>
          <p:cNvPr id="160" name="Google Shape;160;p24"/>
          <p:cNvPicPr preferRelativeResize="0"/>
          <p:nvPr/>
        </p:nvPicPr>
        <p:blipFill>
          <a:blip r:embed="rId5">
            <a:alphaModFix/>
          </a:blip>
          <a:stretch>
            <a:fillRect/>
          </a:stretch>
        </p:blipFill>
        <p:spPr>
          <a:xfrm>
            <a:off x="-603325" y="-53475"/>
            <a:ext cx="10477500" cy="10477500"/>
          </a:xfrm>
          <a:prstGeom prst="rect">
            <a:avLst/>
          </a:prstGeom>
          <a:noFill/>
          <a:ln>
            <a:noFill/>
          </a:ln>
        </p:spPr>
      </p:pic>
      <p:pic>
        <p:nvPicPr>
          <p:cNvPr id="161" name="Google Shape;161;p24"/>
          <p:cNvPicPr preferRelativeResize="0"/>
          <p:nvPr/>
        </p:nvPicPr>
        <p:blipFill>
          <a:blip r:embed="rId6">
            <a:alphaModFix/>
          </a:blip>
          <a:stretch>
            <a:fillRect/>
          </a:stretch>
        </p:blipFill>
        <p:spPr>
          <a:xfrm>
            <a:off x="10164250" y="0"/>
            <a:ext cx="10477500" cy="10477500"/>
          </a:xfrm>
          <a:prstGeom prst="rect">
            <a:avLst/>
          </a:prstGeom>
          <a:noFill/>
          <a:ln>
            <a:noFill/>
          </a:ln>
        </p:spPr>
      </p:pic>
      <p:pic>
        <p:nvPicPr>
          <p:cNvPr id="162" name="Google Shape;162;p24"/>
          <p:cNvPicPr preferRelativeResize="0"/>
          <p:nvPr/>
        </p:nvPicPr>
        <p:blipFill>
          <a:blip r:embed="rId7">
            <a:alphaModFix/>
          </a:blip>
          <a:stretch>
            <a:fillRect/>
          </a:stretch>
        </p:blipFill>
        <p:spPr>
          <a:xfrm>
            <a:off x="-169000" y="-53475"/>
            <a:ext cx="10477500" cy="104775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25"/>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168" name="Google Shape;168;p25"/>
          <p:cNvPicPr preferRelativeResize="0"/>
          <p:nvPr/>
        </p:nvPicPr>
        <p:blipFill>
          <a:blip r:embed="rId3">
            <a:alphaModFix/>
          </a:blip>
          <a:stretch>
            <a:fillRect/>
          </a:stretch>
        </p:blipFill>
        <p:spPr>
          <a:xfrm>
            <a:off x="0" y="0"/>
            <a:ext cx="20955000" cy="10477500"/>
          </a:xfrm>
          <a:prstGeom prst="rect">
            <a:avLst/>
          </a:prstGeom>
          <a:noFill/>
          <a:ln>
            <a:noFill/>
          </a:ln>
        </p:spPr>
      </p:pic>
      <p:pic>
        <p:nvPicPr>
          <p:cNvPr id="169" name="Google Shape;169;p25"/>
          <p:cNvPicPr preferRelativeResize="0"/>
          <p:nvPr/>
        </p:nvPicPr>
        <p:blipFill>
          <a:blip r:embed="rId4">
            <a:alphaModFix/>
          </a:blip>
          <a:stretch>
            <a:fillRect/>
          </a:stretch>
        </p:blipFill>
        <p:spPr>
          <a:xfrm>
            <a:off x="10068650" y="-320425"/>
            <a:ext cx="10798250" cy="10798250"/>
          </a:xfrm>
          <a:prstGeom prst="rect">
            <a:avLst/>
          </a:prstGeom>
          <a:noFill/>
          <a:ln>
            <a:noFill/>
          </a:ln>
        </p:spPr>
      </p:pic>
      <p:pic>
        <p:nvPicPr>
          <p:cNvPr id="170" name="Google Shape;170;p25"/>
          <p:cNvPicPr preferRelativeResize="0"/>
          <p:nvPr/>
        </p:nvPicPr>
        <p:blipFill>
          <a:blip r:embed="rId5">
            <a:alphaModFix/>
          </a:blip>
          <a:stretch>
            <a:fillRect/>
          </a:stretch>
        </p:blipFill>
        <p:spPr>
          <a:xfrm>
            <a:off x="0" y="0"/>
            <a:ext cx="10477500" cy="10477500"/>
          </a:xfrm>
          <a:prstGeom prst="rect">
            <a:avLst/>
          </a:prstGeom>
          <a:noFill/>
          <a:ln>
            <a:noFill/>
          </a:ln>
        </p:spPr>
      </p:pic>
      <p:pic>
        <p:nvPicPr>
          <p:cNvPr id="171" name="Google Shape;171;p25"/>
          <p:cNvPicPr preferRelativeResize="0"/>
          <p:nvPr/>
        </p:nvPicPr>
        <p:blipFill>
          <a:blip r:embed="rId6">
            <a:alphaModFix/>
          </a:blip>
          <a:stretch>
            <a:fillRect/>
          </a:stretch>
        </p:blipFill>
        <p:spPr>
          <a:xfrm>
            <a:off x="-517150" y="-258575"/>
            <a:ext cx="10994650" cy="10994650"/>
          </a:xfrm>
          <a:prstGeom prst="rect">
            <a:avLst/>
          </a:prstGeom>
          <a:noFill/>
          <a:ln>
            <a:noFill/>
          </a:ln>
        </p:spPr>
      </p:pic>
      <p:pic>
        <p:nvPicPr>
          <p:cNvPr id="172" name="Google Shape;172;p25"/>
          <p:cNvPicPr preferRelativeResize="0"/>
          <p:nvPr/>
        </p:nvPicPr>
        <p:blipFill>
          <a:blip r:embed="rId7">
            <a:alphaModFix/>
          </a:blip>
          <a:stretch>
            <a:fillRect/>
          </a:stretch>
        </p:blipFill>
        <p:spPr>
          <a:xfrm>
            <a:off x="10477500" y="0"/>
            <a:ext cx="10477500" cy="10477500"/>
          </a:xfrm>
          <a:prstGeom prst="rect">
            <a:avLst/>
          </a:prstGeom>
          <a:noFill/>
          <a:ln>
            <a:noFill/>
          </a:ln>
        </p:spPr>
      </p:pic>
      <p:pic>
        <p:nvPicPr>
          <p:cNvPr id="173" name="Google Shape;173;p25"/>
          <p:cNvPicPr preferRelativeResize="0"/>
          <p:nvPr/>
        </p:nvPicPr>
        <p:blipFill>
          <a:blip r:embed="rId8">
            <a:alphaModFix/>
          </a:blip>
          <a:stretch>
            <a:fillRect/>
          </a:stretch>
        </p:blipFill>
        <p:spPr>
          <a:xfrm>
            <a:off x="-517150" y="-160050"/>
            <a:ext cx="10477500" cy="10477500"/>
          </a:xfrm>
          <a:prstGeom prst="rect">
            <a:avLst/>
          </a:prstGeom>
          <a:noFill/>
          <a:ln>
            <a:noFill/>
          </a:ln>
        </p:spPr>
      </p:pic>
      <p:pic>
        <p:nvPicPr>
          <p:cNvPr id="174" name="Google Shape;174;p25"/>
          <p:cNvPicPr preferRelativeResize="0"/>
          <p:nvPr/>
        </p:nvPicPr>
        <p:blipFill>
          <a:blip r:embed="rId9">
            <a:alphaModFix/>
          </a:blip>
          <a:stretch>
            <a:fillRect/>
          </a:stretch>
        </p:blipFill>
        <p:spPr>
          <a:xfrm>
            <a:off x="10477500" y="0"/>
            <a:ext cx="10477500" cy="104775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sp>
        <p:nvSpPr>
          <p:cNvPr id="179" name="Google Shape;179;p26"/>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180" name="Google Shape;180;p26"/>
          <p:cNvPicPr preferRelativeResize="0"/>
          <p:nvPr/>
        </p:nvPicPr>
        <p:blipFill>
          <a:blip r:embed="rId3">
            <a:alphaModFix/>
          </a:blip>
          <a:stretch>
            <a:fillRect/>
          </a:stretch>
        </p:blipFill>
        <p:spPr>
          <a:xfrm>
            <a:off x="0" y="0"/>
            <a:ext cx="20955000" cy="10477500"/>
          </a:xfrm>
          <a:prstGeom prst="rect">
            <a:avLst/>
          </a:prstGeom>
          <a:noFill/>
          <a:ln>
            <a:noFill/>
          </a:ln>
        </p:spPr>
      </p:pic>
      <p:pic>
        <p:nvPicPr>
          <p:cNvPr id="181" name="Google Shape;181;p26"/>
          <p:cNvPicPr preferRelativeResize="0"/>
          <p:nvPr/>
        </p:nvPicPr>
        <p:blipFill>
          <a:blip r:embed="rId4">
            <a:alphaModFix/>
          </a:blip>
          <a:stretch>
            <a:fillRect/>
          </a:stretch>
        </p:blipFill>
        <p:spPr>
          <a:xfrm>
            <a:off x="-290200" y="0"/>
            <a:ext cx="10477500" cy="10477500"/>
          </a:xfrm>
          <a:prstGeom prst="rect">
            <a:avLst/>
          </a:prstGeom>
          <a:noFill/>
          <a:ln>
            <a:noFill/>
          </a:ln>
        </p:spPr>
      </p:pic>
      <p:pic>
        <p:nvPicPr>
          <p:cNvPr id="182" name="Google Shape;182;p26"/>
          <p:cNvPicPr preferRelativeResize="0"/>
          <p:nvPr/>
        </p:nvPicPr>
        <p:blipFill>
          <a:blip r:embed="rId5">
            <a:alphaModFix/>
          </a:blip>
          <a:stretch>
            <a:fillRect/>
          </a:stretch>
        </p:blipFill>
        <p:spPr>
          <a:xfrm>
            <a:off x="10389400" y="0"/>
            <a:ext cx="10477500" cy="10477500"/>
          </a:xfrm>
          <a:prstGeom prst="rect">
            <a:avLst/>
          </a:prstGeom>
          <a:noFill/>
          <a:ln>
            <a:noFill/>
          </a:ln>
        </p:spPr>
      </p:pic>
      <p:pic>
        <p:nvPicPr>
          <p:cNvPr id="183" name="Google Shape;183;p26"/>
          <p:cNvPicPr preferRelativeResize="0"/>
          <p:nvPr/>
        </p:nvPicPr>
        <p:blipFill>
          <a:blip r:embed="rId6">
            <a:alphaModFix/>
          </a:blip>
          <a:stretch>
            <a:fillRect/>
          </a:stretch>
        </p:blipFill>
        <p:spPr>
          <a:xfrm>
            <a:off x="-290200" y="0"/>
            <a:ext cx="10477500" cy="10477500"/>
          </a:xfrm>
          <a:prstGeom prst="rect">
            <a:avLst/>
          </a:prstGeom>
          <a:noFill/>
          <a:ln>
            <a:noFill/>
          </a:ln>
        </p:spPr>
      </p:pic>
      <p:pic>
        <p:nvPicPr>
          <p:cNvPr id="184" name="Google Shape;184;p26"/>
          <p:cNvPicPr preferRelativeResize="0"/>
          <p:nvPr/>
        </p:nvPicPr>
        <p:blipFill>
          <a:blip r:embed="rId7">
            <a:alphaModFix/>
          </a:blip>
          <a:stretch>
            <a:fillRect/>
          </a:stretch>
        </p:blipFill>
        <p:spPr>
          <a:xfrm>
            <a:off x="10389400" y="0"/>
            <a:ext cx="10477500" cy="10477500"/>
          </a:xfrm>
          <a:prstGeom prst="rect">
            <a:avLst/>
          </a:prstGeom>
          <a:noFill/>
          <a:ln>
            <a:noFill/>
          </a:ln>
        </p:spPr>
      </p:pic>
      <p:pic>
        <p:nvPicPr>
          <p:cNvPr id="185" name="Google Shape;185;p26"/>
          <p:cNvPicPr preferRelativeResize="0"/>
          <p:nvPr/>
        </p:nvPicPr>
        <p:blipFill>
          <a:blip r:embed="rId8">
            <a:alphaModFix/>
          </a:blip>
          <a:stretch>
            <a:fillRect/>
          </a:stretch>
        </p:blipFill>
        <p:spPr>
          <a:xfrm>
            <a:off x="10389400" y="0"/>
            <a:ext cx="10477500" cy="10477500"/>
          </a:xfrm>
          <a:prstGeom prst="rect">
            <a:avLst/>
          </a:prstGeom>
          <a:noFill/>
          <a:ln>
            <a:noFill/>
          </a:ln>
        </p:spPr>
      </p:pic>
      <p:pic>
        <p:nvPicPr>
          <p:cNvPr id="186" name="Google Shape;186;p26"/>
          <p:cNvPicPr preferRelativeResize="0"/>
          <p:nvPr/>
        </p:nvPicPr>
        <p:blipFill>
          <a:blip r:embed="rId9">
            <a:alphaModFix/>
          </a:blip>
          <a:stretch>
            <a:fillRect/>
          </a:stretch>
        </p:blipFill>
        <p:spPr>
          <a:xfrm>
            <a:off x="-290200" y="0"/>
            <a:ext cx="10477500" cy="104775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27"/>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192" name="Google Shape;192;p27"/>
          <p:cNvPicPr preferRelativeResize="0"/>
          <p:nvPr/>
        </p:nvPicPr>
        <p:blipFill>
          <a:blip r:embed="rId3">
            <a:alphaModFix/>
          </a:blip>
          <a:stretch>
            <a:fillRect/>
          </a:stretch>
        </p:blipFill>
        <p:spPr>
          <a:xfrm>
            <a:off x="0" y="0"/>
            <a:ext cx="20955000" cy="10477500"/>
          </a:xfrm>
          <a:prstGeom prst="rect">
            <a:avLst/>
          </a:prstGeom>
          <a:noFill/>
          <a:ln>
            <a:noFill/>
          </a:ln>
        </p:spPr>
      </p:pic>
      <p:pic>
        <p:nvPicPr>
          <p:cNvPr id="193" name="Google Shape;193;p27"/>
          <p:cNvPicPr preferRelativeResize="0"/>
          <p:nvPr/>
        </p:nvPicPr>
        <p:blipFill>
          <a:blip r:embed="rId4">
            <a:alphaModFix/>
          </a:blip>
          <a:stretch>
            <a:fillRect/>
          </a:stretch>
        </p:blipFill>
        <p:spPr>
          <a:xfrm>
            <a:off x="-595675" y="0"/>
            <a:ext cx="10477500" cy="10477500"/>
          </a:xfrm>
          <a:prstGeom prst="rect">
            <a:avLst/>
          </a:prstGeom>
          <a:noFill/>
          <a:ln>
            <a:noFill/>
          </a:ln>
        </p:spPr>
      </p:pic>
      <p:pic>
        <p:nvPicPr>
          <p:cNvPr id="194" name="Google Shape;194;p27"/>
          <p:cNvPicPr preferRelativeResize="0"/>
          <p:nvPr/>
        </p:nvPicPr>
        <p:blipFill>
          <a:blip r:embed="rId5">
            <a:alphaModFix/>
          </a:blip>
          <a:stretch>
            <a:fillRect/>
          </a:stretch>
        </p:blipFill>
        <p:spPr>
          <a:xfrm>
            <a:off x="10389400" y="0"/>
            <a:ext cx="10477500" cy="10477500"/>
          </a:xfrm>
          <a:prstGeom prst="rect">
            <a:avLst/>
          </a:prstGeom>
          <a:noFill/>
          <a:ln>
            <a:noFill/>
          </a:ln>
        </p:spPr>
      </p:pic>
      <p:pic>
        <p:nvPicPr>
          <p:cNvPr id="195" name="Google Shape;195;p27"/>
          <p:cNvPicPr preferRelativeResize="0"/>
          <p:nvPr/>
        </p:nvPicPr>
        <p:blipFill>
          <a:blip r:embed="rId6">
            <a:alphaModFix/>
          </a:blip>
          <a:stretch>
            <a:fillRect/>
          </a:stretch>
        </p:blipFill>
        <p:spPr>
          <a:xfrm>
            <a:off x="-595675" y="0"/>
            <a:ext cx="10477500" cy="10477500"/>
          </a:xfrm>
          <a:prstGeom prst="rect">
            <a:avLst/>
          </a:prstGeom>
          <a:noFill/>
          <a:ln>
            <a:noFill/>
          </a:ln>
        </p:spPr>
      </p:pic>
      <p:pic>
        <p:nvPicPr>
          <p:cNvPr id="196" name="Google Shape;196;p27"/>
          <p:cNvPicPr preferRelativeResize="0"/>
          <p:nvPr/>
        </p:nvPicPr>
        <p:blipFill>
          <a:blip r:embed="rId7">
            <a:alphaModFix/>
          </a:blip>
          <a:stretch>
            <a:fillRect/>
          </a:stretch>
        </p:blipFill>
        <p:spPr>
          <a:xfrm>
            <a:off x="10146900" y="0"/>
            <a:ext cx="10477500" cy="10477500"/>
          </a:xfrm>
          <a:prstGeom prst="rect">
            <a:avLst/>
          </a:prstGeom>
          <a:noFill/>
          <a:ln>
            <a:noFill/>
          </a:ln>
        </p:spPr>
      </p:pic>
      <p:pic>
        <p:nvPicPr>
          <p:cNvPr id="197" name="Google Shape;197;p27"/>
          <p:cNvPicPr preferRelativeResize="0"/>
          <p:nvPr/>
        </p:nvPicPr>
        <p:blipFill>
          <a:blip r:embed="rId8">
            <a:alphaModFix/>
          </a:blip>
          <a:stretch>
            <a:fillRect/>
          </a:stretch>
        </p:blipFill>
        <p:spPr>
          <a:xfrm>
            <a:off x="-595675" y="0"/>
            <a:ext cx="10477500" cy="10477500"/>
          </a:xfrm>
          <a:prstGeom prst="rect">
            <a:avLst/>
          </a:prstGeom>
          <a:noFill/>
          <a:ln>
            <a:noFill/>
          </a:ln>
        </p:spPr>
      </p:pic>
      <p:pic>
        <p:nvPicPr>
          <p:cNvPr id="198" name="Google Shape;198;p27"/>
          <p:cNvPicPr preferRelativeResize="0"/>
          <p:nvPr/>
        </p:nvPicPr>
        <p:blipFill>
          <a:blip r:embed="rId9">
            <a:alphaModFix/>
          </a:blip>
          <a:stretch>
            <a:fillRect/>
          </a:stretch>
        </p:blipFill>
        <p:spPr>
          <a:xfrm>
            <a:off x="10146900" y="0"/>
            <a:ext cx="10477500" cy="104775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sp>
        <p:nvSpPr>
          <p:cNvPr id="203" name="Google Shape;203;p28"/>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204" name="Google Shape;204;p28"/>
          <p:cNvPicPr preferRelativeResize="0"/>
          <p:nvPr/>
        </p:nvPicPr>
        <p:blipFill>
          <a:blip r:embed="rId3">
            <a:alphaModFix/>
          </a:blip>
          <a:stretch>
            <a:fillRect/>
          </a:stretch>
        </p:blipFill>
        <p:spPr>
          <a:xfrm>
            <a:off x="152400" y="152400"/>
            <a:ext cx="20955000" cy="10477500"/>
          </a:xfrm>
          <a:prstGeom prst="rect">
            <a:avLst/>
          </a:prstGeom>
          <a:noFill/>
          <a:ln>
            <a:noFill/>
          </a:ln>
        </p:spPr>
      </p:pic>
      <p:pic>
        <p:nvPicPr>
          <p:cNvPr id="205" name="Google Shape;205;p28"/>
          <p:cNvPicPr preferRelativeResize="0"/>
          <p:nvPr/>
        </p:nvPicPr>
        <p:blipFill>
          <a:blip r:embed="rId4">
            <a:alphaModFix/>
          </a:blip>
          <a:stretch>
            <a:fillRect/>
          </a:stretch>
        </p:blipFill>
        <p:spPr>
          <a:xfrm>
            <a:off x="10199525" y="-138987"/>
            <a:ext cx="10755475" cy="10755475"/>
          </a:xfrm>
          <a:prstGeom prst="rect">
            <a:avLst/>
          </a:prstGeom>
          <a:noFill/>
          <a:ln>
            <a:noFill/>
          </a:ln>
        </p:spPr>
      </p:pic>
      <p:pic>
        <p:nvPicPr>
          <p:cNvPr id="206" name="Google Shape;206;p28"/>
          <p:cNvPicPr preferRelativeResize="0"/>
          <p:nvPr/>
        </p:nvPicPr>
        <p:blipFill>
          <a:blip r:embed="rId5">
            <a:alphaModFix/>
          </a:blip>
          <a:stretch>
            <a:fillRect/>
          </a:stretch>
        </p:blipFill>
        <p:spPr>
          <a:xfrm>
            <a:off x="-381825" y="0"/>
            <a:ext cx="10477500" cy="10477500"/>
          </a:xfrm>
          <a:prstGeom prst="rect">
            <a:avLst/>
          </a:prstGeom>
          <a:noFill/>
          <a:ln>
            <a:noFill/>
          </a:ln>
        </p:spPr>
      </p:pic>
      <p:pic>
        <p:nvPicPr>
          <p:cNvPr id="207" name="Google Shape;207;p28"/>
          <p:cNvPicPr preferRelativeResize="0"/>
          <p:nvPr/>
        </p:nvPicPr>
        <p:blipFill>
          <a:blip r:embed="rId6">
            <a:alphaModFix/>
          </a:blip>
          <a:stretch>
            <a:fillRect/>
          </a:stretch>
        </p:blipFill>
        <p:spPr>
          <a:xfrm>
            <a:off x="-381825" y="-138975"/>
            <a:ext cx="10755475" cy="10755475"/>
          </a:xfrm>
          <a:prstGeom prst="rect">
            <a:avLst/>
          </a:prstGeom>
          <a:noFill/>
          <a:ln>
            <a:noFill/>
          </a:ln>
        </p:spPr>
      </p:pic>
      <p:pic>
        <p:nvPicPr>
          <p:cNvPr id="208" name="Google Shape;208;p28"/>
          <p:cNvPicPr preferRelativeResize="0"/>
          <p:nvPr/>
        </p:nvPicPr>
        <p:blipFill>
          <a:blip r:embed="rId7">
            <a:alphaModFix/>
          </a:blip>
          <a:stretch>
            <a:fillRect/>
          </a:stretch>
        </p:blipFill>
        <p:spPr>
          <a:xfrm>
            <a:off x="10095675" y="-229425"/>
            <a:ext cx="10859325" cy="10859325"/>
          </a:xfrm>
          <a:prstGeom prst="rect">
            <a:avLst/>
          </a:prstGeom>
          <a:noFill/>
          <a:ln>
            <a:noFill/>
          </a:ln>
        </p:spPr>
      </p:pic>
      <p:pic>
        <p:nvPicPr>
          <p:cNvPr id="209" name="Google Shape;209;p28"/>
          <p:cNvPicPr preferRelativeResize="0"/>
          <p:nvPr/>
        </p:nvPicPr>
        <p:blipFill>
          <a:blip r:embed="rId8">
            <a:alphaModFix/>
          </a:blip>
          <a:stretch>
            <a:fillRect/>
          </a:stretch>
        </p:blipFill>
        <p:spPr>
          <a:xfrm>
            <a:off x="10338513" y="-229425"/>
            <a:ext cx="10477500" cy="10477500"/>
          </a:xfrm>
          <a:prstGeom prst="rect">
            <a:avLst/>
          </a:prstGeom>
          <a:noFill/>
          <a:ln>
            <a:noFill/>
          </a:ln>
        </p:spPr>
      </p:pic>
      <p:pic>
        <p:nvPicPr>
          <p:cNvPr id="210" name="Google Shape;210;p28"/>
          <p:cNvPicPr preferRelativeResize="0"/>
          <p:nvPr/>
        </p:nvPicPr>
        <p:blipFill>
          <a:blip r:embed="rId9">
            <a:alphaModFix/>
          </a:blip>
          <a:stretch>
            <a:fillRect/>
          </a:stretch>
        </p:blipFill>
        <p:spPr>
          <a:xfrm>
            <a:off x="-381825" y="-38512"/>
            <a:ext cx="10477500" cy="104775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29"/>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216" name="Google Shape;216;p29"/>
          <p:cNvPicPr preferRelativeResize="0"/>
          <p:nvPr/>
        </p:nvPicPr>
        <p:blipFill>
          <a:blip r:embed="rId3">
            <a:alphaModFix/>
          </a:blip>
          <a:stretch>
            <a:fillRect/>
          </a:stretch>
        </p:blipFill>
        <p:spPr>
          <a:xfrm>
            <a:off x="0" y="0"/>
            <a:ext cx="20955000" cy="10477500"/>
          </a:xfrm>
          <a:prstGeom prst="rect">
            <a:avLst/>
          </a:prstGeom>
          <a:noFill/>
          <a:ln>
            <a:noFill/>
          </a:ln>
        </p:spPr>
      </p:pic>
      <p:pic>
        <p:nvPicPr>
          <p:cNvPr id="217" name="Google Shape;217;p29"/>
          <p:cNvPicPr preferRelativeResize="0"/>
          <p:nvPr/>
        </p:nvPicPr>
        <p:blipFill>
          <a:blip r:embed="rId4">
            <a:alphaModFix/>
          </a:blip>
          <a:stretch>
            <a:fillRect/>
          </a:stretch>
        </p:blipFill>
        <p:spPr>
          <a:xfrm>
            <a:off x="10208675" y="0"/>
            <a:ext cx="10477500" cy="10477500"/>
          </a:xfrm>
          <a:prstGeom prst="rect">
            <a:avLst/>
          </a:prstGeom>
          <a:noFill/>
          <a:ln>
            <a:noFill/>
          </a:ln>
        </p:spPr>
      </p:pic>
      <p:pic>
        <p:nvPicPr>
          <p:cNvPr id="218" name="Google Shape;218;p29"/>
          <p:cNvPicPr preferRelativeResize="0"/>
          <p:nvPr/>
        </p:nvPicPr>
        <p:blipFill>
          <a:blip r:embed="rId5">
            <a:alphaModFix/>
          </a:blip>
          <a:stretch>
            <a:fillRect/>
          </a:stretch>
        </p:blipFill>
        <p:spPr>
          <a:xfrm>
            <a:off x="-623150" y="0"/>
            <a:ext cx="10477500" cy="10477500"/>
          </a:xfrm>
          <a:prstGeom prst="rect">
            <a:avLst/>
          </a:prstGeom>
          <a:noFill/>
          <a:ln>
            <a:noFill/>
          </a:ln>
        </p:spPr>
      </p:pic>
      <p:pic>
        <p:nvPicPr>
          <p:cNvPr id="219" name="Google Shape;219;p29"/>
          <p:cNvPicPr preferRelativeResize="0"/>
          <p:nvPr/>
        </p:nvPicPr>
        <p:blipFill>
          <a:blip r:embed="rId6">
            <a:alphaModFix/>
          </a:blip>
          <a:stretch>
            <a:fillRect/>
          </a:stretch>
        </p:blipFill>
        <p:spPr>
          <a:xfrm>
            <a:off x="-623150" y="0"/>
            <a:ext cx="10477500" cy="10477500"/>
          </a:xfrm>
          <a:prstGeom prst="rect">
            <a:avLst/>
          </a:prstGeom>
          <a:noFill/>
          <a:ln>
            <a:noFill/>
          </a:ln>
        </p:spPr>
      </p:pic>
      <p:pic>
        <p:nvPicPr>
          <p:cNvPr id="220" name="Google Shape;220;p29"/>
          <p:cNvPicPr preferRelativeResize="0"/>
          <p:nvPr/>
        </p:nvPicPr>
        <p:blipFill>
          <a:blip r:embed="rId7">
            <a:alphaModFix/>
          </a:blip>
          <a:stretch>
            <a:fillRect/>
          </a:stretch>
        </p:blipFill>
        <p:spPr>
          <a:xfrm>
            <a:off x="10208675" y="0"/>
            <a:ext cx="10477500" cy="10477500"/>
          </a:xfrm>
          <a:prstGeom prst="rect">
            <a:avLst/>
          </a:prstGeom>
          <a:noFill/>
          <a:ln>
            <a:noFill/>
          </a:ln>
        </p:spPr>
      </p:pic>
      <p:pic>
        <p:nvPicPr>
          <p:cNvPr id="221" name="Google Shape;221;p29"/>
          <p:cNvPicPr preferRelativeResize="0"/>
          <p:nvPr/>
        </p:nvPicPr>
        <p:blipFill>
          <a:blip r:embed="rId8">
            <a:alphaModFix/>
          </a:blip>
          <a:stretch>
            <a:fillRect/>
          </a:stretch>
        </p:blipFill>
        <p:spPr>
          <a:xfrm>
            <a:off x="-623150" y="0"/>
            <a:ext cx="10477500" cy="10477500"/>
          </a:xfrm>
          <a:prstGeom prst="rect">
            <a:avLst/>
          </a:prstGeom>
          <a:noFill/>
          <a:ln>
            <a:noFill/>
          </a:ln>
        </p:spPr>
      </p:pic>
      <p:pic>
        <p:nvPicPr>
          <p:cNvPr id="222" name="Google Shape;222;p29"/>
          <p:cNvPicPr preferRelativeResize="0"/>
          <p:nvPr/>
        </p:nvPicPr>
        <p:blipFill>
          <a:blip r:embed="rId9">
            <a:alphaModFix/>
          </a:blip>
          <a:stretch>
            <a:fillRect/>
          </a:stretch>
        </p:blipFill>
        <p:spPr>
          <a:xfrm>
            <a:off x="9854350" y="0"/>
            <a:ext cx="10477500" cy="104775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sp>
        <p:nvSpPr>
          <p:cNvPr id="227" name="Google Shape;227;p30"/>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228" name="Google Shape;228;p30"/>
          <p:cNvPicPr preferRelativeResize="0"/>
          <p:nvPr/>
        </p:nvPicPr>
        <p:blipFill>
          <a:blip r:embed="rId3">
            <a:alphaModFix/>
          </a:blip>
          <a:stretch>
            <a:fillRect/>
          </a:stretch>
        </p:blipFill>
        <p:spPr>
          <a:xfrm>
            <a:off x="0" y="0"/>
            <a:ext cx="20955000" cy="10477500"/>
          </a:xfrm>
          <a:prstGeom prst="rect">
            <a:avLst/>
          </a:prstGeom>
          <a:noFill/>
          <a:ln>
            <a:noFill/>
          </a:ln>
        </p:spPr>
      </p:pic>
      <p:pic>
        <p:nvPicPr>
          <p:cNvPr id="229" name="Google Shape;229;p30"/>
          <p:cNvPicPr preferRelativeResize="0"/>
          <p:nvPr/>
        </p:nvPicPr>
        <p:blipFill>
          <a:blip r:embed="rId4">
            <a:alphaModFix/>
          </a:blip>
          <a:stretch>
            <a:fillRect/>
          </a:stretch>
        </p:blipFill>
        <p:spPr>
          <a:xfrm>
            <a:off x="-574275" y="0"/>
            <a:ext cx="10477500" cy="10477500"/>
          </a:xfrm>
          <a:prstGeom prst="rect">
            <a:avLst/>
          </a:prstGeom>
          <a:noFill/>
          <a:ln>
            <a:noFill/>
          </a:ln>
        </p:spPr>
      </p:pic>
      <p:pic>
        <p:nvPicPr>
          <p:cNvPr id="230" name="Google Shape;230;p30"/>
          <p:cNvPicPr preferRelativeResize="0"/>
          <p:nvPr/>
        </p:nvPicPr>
        <p:blipFill>
          <a:blip r:embed="rId5">
            <a:alphaModFix/>
          </a:blip>
          <a:stretch>
            <a:fillRect/>
          </a:stretch>
        </p:blipFill>
        <p:spPr>
          <a:xfrm>
            <a:off x="10022350" y="-235200"/>
            <a:ext cx="10712700" cy="10712700"/>
          </a:xfrm>
          <a:prstGeom prst="rect">
            <a:avLst/>
          </a:prstGeom>
          <a:noFill/>
          <a:ln>
            <a:noFill/>
          </a:ln>
        </p:spPr>
      </p:pic>
      <p:pic>
        <p:nvPicPr>
          <p:cNvPr id="231" name="Google Shape;231;p30"/>
          <p:cNvPicPr preferRelativeResize="0"/>
          <p:nvPr/>
        </p:nvPicPr>
        <p:blipFill>
          <a:blip r:embed="rId6">
            <a:alphaModFix/>
          </a:blip>
          <a:stretch>
            <a:fillRect/>
          </a:stretch>
        </p:blipFill>
        <p:spPr>
          <a:xfrm>
            <a:off x="-574275" y="0"/>
            <a:ext cx="10477500" cy="10477500"/>
          </a:xfrm>
          <a:prstGeom prst="rect">
            <a:avLst/>
          </a:prstGeom>
          <a:noFill/>
          <a:ln>
            <a:noFill/>
          </a:ln>
        </p:spPr>
      </p:pic>
      <p:pic>
        <p:nvPicPr>
          <p:cNvPr id="232" name="Google Shape;232;p30"/>
          <p:cNvPicPr preferRelativeResize="0"/>
          <p:nvPr/>
        </p:nvPicPr>
        <p:blipFill>
          <a:blip r:embed="rId7">
            <a:alphaModFix/>
          </a:blip>
          <a:stretch>
            <a:fillRect/>
          </a:stretch>
        </p:blipFill>
        <p:spPr>
          <a:xfrm>
            <a:off x="9903225" y="0"/>
            <a:ext cx="10477500" cy="10477500"/>
          </a:xfrm>
          <a:prstGeom prst="rect">
            <a:avLst/>
          </a:prstGeom>
          <a:noFill/>
          <a:ln>
            <a:noFill/>
          </a:ln>
        </p:spPr>
      </p:pic>
      <p:pic>
        <p:nvPicPr>
          <p:cNvPr id="233" name="Google Shape;233;p30"/>
          <p:cNvPicPr preferRelativeResize="0"/>
          <p:nvPr/>
        </p:nvPicPr>
        <p:blipFill>
          <a:blip r:embed="rId8">
            <a:alphaModFix/>
          </a:blip>
          <a:stretch>
            <a:fillRect/>
          </a:stretch>
        </p:blipFill>
        <p:spPr>
          <a:xfrm>
            <a:off x="-574275" y="0"/>
            <a:ext cx="10477500" cy="10477500"/>
          </a:xfrm>
          <a:prstGeom prst="rect">
            <a:avLst/>
          </a:prstGeom>
          <a:noFill/>
          <a:ln>
            <a:noFill/>
          </a:ln>
        </p:spPr>
      </p:pic>
      <p:pic>
        <p:nvPicPr>
          <p:cNvPr id="234" name="Google Shape;234;p30"/>
          <p:cNvPicPr preferRelativeResize="0"/>
          <p:nvPr/>
        </p:nvPicPr>
        <p:blipFill>
          <a:blip r:embed="rId9">
            <a:alphaModFix/>
          </a:blip>
          <a:stretch>
            <a:fillRect/>
          </a:stretch>
        </p:blipFill>
        <p:spPr>
          <a:xfrm>
            <a:off x="9903225" y="0"/>
            <a:ext cx="10477500" cy="10477500"/>
          </a:xfrm>
          <a:prstGeom prst="rect">
            <a:avLst/>
          </a:prstGeom>
          <a:noFill/>
          <a:ln>
            <a:noFill/>
          </a:ln>
        </p:spPr>
      </p:pic>
      <p:pic>
        <p:nvPicPr>
          <p:cNvPr id="235" name="Google Shape;235;p30"/>
          <p:cNvPicPr preferRelativeResize="0"/>
          <p:nvPr/>
        </p:nvPicPr>
        <p:blipFill>
          <a:blip r:embed="rId10">
            <a:alphaModFix/>
          </a:blip>
          <a:stretch>
            <a:fillRect/>
          </a:stretch>
        </p:blipFill>
        <p:spPr>
          <a:xfrm>
            <a:off x="-574275" y="0"/>
            <a:ext cx="10477500" cy="10477500"/>
          </a:xfrm>
          <a:prstGeom prst="rect">
            <a:avLst/>
          </a:prstGeom>
          <a:noFill/>
          <a:ln>
            <a:noFill/>
          </a:ln>
        </p:spPr>
      </p:pic>
      <p:pic>
        <p:nvPicPr>
          <p:cNvPr id="236" name="Google Shape;236;p30"/>
          <p:cNvPicPr preferRelativeResize="0"/>
          <p:nvPr/>
        </p:nvPicPr>
        <p:blipFill>
          <a:blip r:embed="rId11">
            <a:alphaModFix/>
          </a:blip>
          <a:stretch>
            <a:fillRect/>
          </a:stretch>
        </p:blipFill>
        <p:spPr>
          <a:xfrm>
            <a:off x="9903225" y="0"/>
            <a:ext cx="10477500" cy="104775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31"/>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242" name="Google Shape;242;p31"/>
          <p:cNvPicPr preferRelativeResize="0"/>
          <p:nvPr/>
        </p:nvPicPr>
        <p:blipFill>
          <a:blip r:embed="rId3">
            <a:alphaModFix/>
          </a:blip>
          <a:stretch>
            <a:fillRect/>
          </a:stretch>
        </p:blipFill>
        <p:spPr>
          <a:xfrm>
            <a:off x="0" y="0"/>
            <a:ext cx="20955000" cy="10477500"/>
          </a:xfrm>
          <a:prstGeom prst="rect">
            <a:avLst/>
          </a:prstGeom>
          <a:noFill/>
          <a:ln>
            <a:noFill/>
          </a:ln>
        </p:spPr>
      </p:pic>
      <p:pic>
        <p:nvPicPr>
          <p:cNvPr id="243" name="Google Shape;243;p31"/>
          <p:cNvPicPr preferRelativeResize="0"/>
          <p:nvPr/>
        </p:nvPicPr>
        <p:blipFill>
          <a:blip r:embed="rId4">
            <a:alphaModFix/>
          </a:blip>
          <a:stretch>
            <a:fillRect/>
          </a:stretch>
        </p:blipFill>
        <p:spPr>
          <a:xfrm>
            <a:off x="0" y="0"/>
            <a:ext cx="10477500" cy="10477500"/>
          </a:xfrm>
          <a:prstGeom prst="rect">
            <a:avLst/>
          </a:prstGeom>
          <a:noFill/>
          <a:ln>
            <a:noFill/>
          </a:ln>
        </p:spPr>
      </p:pic>
      <p:pic>
        <p:nvPicPr>
          <p:cNvPr id="244" name="Google Shape;244;p31"/>
          <p:cNvPicPr preferRelativeResize="0"/>
          <p:nvPr/>
        </p:nvPicPr>
        <p:blipFill>
          <a:blip r:embed="rId5">
            <a:alphaModFix/>
          </a:blip>
          <a:stretch>
            <a:fillRect/>
          </a:stretch>
        </p:blipFill>
        <p:spPr>
          <a:xfrm>
            <a:off x="10477500" y="0"/>
            <a:ext cx="10477500" cy="10477500"/>
          </a:xfrm>
          <a:prstGeom prst="rect">
            <a:avLst/>
          </a:prstGeom>
          <a:noFill/>
          <a:ln>
            <a:noFill/>
          </a:ln>
        </p:spPr>
      </p:pic>
      <p:pic>
        <p:nvPicPr>
          <p:cNvPr id="245" name="Google Shape;245;p31"/>
          <p:cNvPicPr preferRelativeResize="0"/>
          <p:nvPr/>
        </p:nvPicPr>
        <p:blipFill>
          <a:blip r:embed="rId6">
            <a:alphaModFix/>
          </a:blip>
          <a:stretch>
            <a:fillRect/>
          </a:stretch>
        </p:blipFill>
        <p:spPr>
          <a:xfrm>
            <a:off x="0" y="0"/>
            <a:ext cx="10477500" cy="10477500"/>
          </a:xfrm>
          <a:prstGeom prst="rect">
            <a:avLst/>
          </a:prstGeom>
          <a:noFill/>
          <a:ln>
            <a:noFill/>
          </a:ln>
        </p:spPr>
      </p:pic>
      <p:pic>
        <p:nvPicPr>
          <p:cNvPr id="246" name="Google Shape;246;p31"/>
          <p:cNvPicPr preferRelativeResize="0"/>
          <p:nvPr/>
        </p:nvPicPr>
        <p:blipFill>
          <a:blip r:embed="rId7">
            <a:alphaModFix/>
          </a:blip>
          <a:stretch>
            <a:fillRect/>
          </a:stretch>
        </p:blipFill>
        <p:spPr>
          <a:xfrm>
            <a:off x="10477500" y="0"/>
            <a:ext cx="10477500" cy="10477500"/>
          </a:xfrm>
          <a:prstGeom prst="rect">
            <a:avLst/>
          </a:prstGeom>
          <a:noFill/>
          <a:ln>
            <a:noFill/>
          </a:ln>
        </p:spPr>
      </p:pic>
      <p:pic>
        <p:nvPicPr>
          <p:cNvPr id="247" name="Google Shape;247;p31"/>
          <p:cNvPicPr preferRelativeResize="0"/>
          <p:nvPr/>
        </p:nvPicPr>
        <p:blipFill>
          <a:blip r:embed="rId8">
            <a:alphaModFix/>
          </a:blip>
          <a:stretch>
            <a:fillRect/>
          </a:stretch>
        </p:blipFill>
        <p:spPr>
          <a:xfrm>
            <a:off x="135200" y="0"/>
            <a:ext cx="10477500" cy="10477500"/>
          </a:xfrm>
          <a:prstGeom prst="rect">
            <a:avLst/>
          </a:prstGeom>
          <a:noFill/>
          <a:ln>
            <a:noFill/>
          </a:ln>
        </p:spPr>
      </p:pic>
      <p:pic>
        <p:nvPicPr>
          <p:cNvPr id="248" name="Google Shape;248;p31"/>
          <p:cNvPicPr preferRelativeResize="0"/>
          <p:nvPr/>
        </p:nvPicPr>
        <p:blipFill>
          <a:blip r:embed="rId9">
            <a:alphaModFix/>
          </a:blip>
          <a:stretch>
            <a:fillRect/>
          </a:stretch>
        </p:blipFill>
        <p:spPr>
          <a:xfrm>
            <a:off x="10612700" y="0"/>
            <a:ext cx="10477500" cy="104775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sp>
        <p:nvSpPr>
          <p:cNvPr id="253" name="Google Shape;253;p32"/>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254" name="Google Shape;254;p32"/>
          <p:cNvPicPr preferRelativeResize="0"/>
          <p:nvPr/>
        </p:nvPicPr>
        <p:blipFill>
          <a:blip r:embed="rId3">
            <a:alphaModFix/>
          </a:blip>
          <a:stretch>
            <a:fillRect/>
          </a:stretch>
        </p:blipFill>
        <p:spPr>
          <a:xfrm>
            <a:off x="0" y="0"/>
            <a:ext cx="20955000" cy="10477500"/>
          </a:xfrm>
          <a:prstGeom prst="rect">
            <a:avLst/>
          </a:prstGeom>
          <a:noFill/>
          <a:ln>
            <a:noFill/>
          </a:ln>
        </p:spPr>
      </p:pic>
      <p:pic>
        <p:nvPicPr>
          <p:cNvPr id="255" name="Google Shape;255;p32"/>
          <p:cNvPicPr preferRelativeResize="0"/>
          <p:nvPr/>
        </p:nvPicPr>
        <p:blipFill>
          <a:blip r:embed="rId4">
            <a:alphaModFix/>
          </a:blip>
          <a:stretch>
            <a:fillRect/>
          </a:stretch>
        </p:blipFill>
        <p:spPr>
          <a:xfrm>
            <a:off x="0" y="0"/>
            <a:ext cx="10477500" cy="10477500"/>
          </a:xfrm>
          <a:prstGeom prst="rect">
            <a:avLst/>
          </a:prstGeom>
          <a:noFill/>
          <a:ln>
            <a:noFill/>
          </a:ln>
        </p:spPr>
      </p:pic>
      <p:pic>
        <p:nvPicPr>
          <p:cNvPr id="256" name="Google Shape;256;p32"/>
          <p:cNvPicPr preferRelativeResize="0"/>
          <p:nvPr/>
        </p:nvPicPr>
        <p:blipFill>
          <a:blip r:embed="rId5">
            <a:alphaModFix/>
          </a:blip>
          <a:stretch>
            <a:fillRect/>
          </a:stretch>
        </p:blipFill>
        <p:spPr>
          <a:xfrm>
            <a:off x="10477500" y="0"/>
            <a:ext cx="10477500" cy="10477500"/>
          </a:xfrm>
          <a:prstGeom prst="rect">
            <a:avLst/>
          </a:prstGeom>
          <a:noFill/>
          <a:ln>
            <a:noFill/>
          </a:ln>
        </p:spPr>
      </p:pic>
      <p:pic>
        <p:nvPicPr>
          <p:cNvPr id="257" name="Google Shape;257;p32"/>
          <p:cNvPicPr preferRelativeResize="0"/>
          <p:nvPr/>
        </p:nvPicPr>
        <p:blipFill>
          <a:blip r:embed="rId6">
            <a:alphaModFix/>
          </a:blip>
          <a:stretch>
            <a:fillRect/>
          </a:stretch>
        </p:blipFill>
        <p:spPr>
          <a:xfrm>
            <a:off x="10477500" y="0"/>
            <a:ext cx="10477500" cy="10477500"/>
          </a:xfrm>
          <a:prstGeom prst="rect">
            <a:avLst/>
          </a:prstGeom>
          <a:noFill/>
          <a:ln>
            <a:noFill/>
          </a:ln>
        </p:spPr>
      </p:pic>
      <p:pic>
        <p:nvPicPr>
          <p:cNvPr id="258" name="Google Shape;258;p32"/>
          <p:cNvPicPr preferRelativeResize="0"/>
          <p:nvPr/>
        </p:nvPicPr>
        <p:blipFill>
          <a:blip r:embed="rId7">
            <a:alphaModFix/>
          </a:blip>
          <a:stretch>
            <a:fillRect/>
          </a:stretch>
        </p:blipFill>
        <p:spPr>
          <a:xfrm>
            <a:off x="0" y="0"/>
            <a:ext cx="10477500" cy="10477500"/>
          </a:xfrm>
          <a:prstGeom prst="rect">
            <a:avLst/>
          </a:prstGeom>
          <a:noFill/>
          <a:ln>
            <a:noFill/>
          </a:ln>
        </p:spPr>
      </p:pic>
      <p:pic>
        <p:nvPicPr>
          <p:cNvPr id="259" name="Google Shape;259;p32"/>
          <p:cNvPicPr preferRelativeResize="0"/>
          <p:nvPr/>
        </p:nvPicPr>
        <p:blipFill>
          <a:blip r:embed="rId8">
            <a:alphaModFix/>
          </a:blip>
          <a:stretch>
            <a:fillRect/>
          </a:stretch>
        </p:blipFill>
        <p:spPr>
          <a:xfrm>
            <a:off x="0" y="325"/>
            <a:ext cx="10477500" cy="10477500"/>
          </a:xfrm>
          <a:prstGeom prst="rect">
            <a:avLst/>
          </a:prstGeom>
          <a:noFill/>
          <a:ln>
            <a:noFill/>
          </a:ln>
        </p:spPr>
      </p:pic>
      <p:pic>
        <p:nvPicPr>
          <p:cNvPr id="260" name="Google Shape;260;p32"/>
          <p:cNvPicPr preferRelativeResize="0"/>
          <p:nvPr/>
        </p:nvPicPr>
        <p:blipFill>
          <a:blip r:embed="rId9">
            <a:alphaModFix/>
          </a:blip>
          <a:stretch>
            <a:fillRect/>
          </a:stretch>
        </p:blipFill>
        <p:spPr>
          <a:xfrm>
            <a:off x="10477500" y="0"/>
            <a:ext cx="10477500" cy="104775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58" name="Shape 58"/>
        <p:cNvGrpSpPr/>
        <p:nvPr/>
      </p:nvGrpSpPr>
      <p:grpSpPr>
        <a:xfrm>
          <a:off x="0" y="0"/>
          <a:ext cx="0" cy="0"/>
          <a:chOff x="0" y="0"/>
          <a:chExt cx="0" cy="0"/>
        </a:xfrm>
      </p:grpSpPr>
      <p:sp>
        <p:nvSpPr>
          <p:cNvPr id="59" name="Google Shape;59;p15"/>
          <p:cNvSpPr txBox="1"/>
          <p:nvPr/>
        </p:nvSpPr>
        <p:spPr>
          <a:xfrm>
            <a:off x="6236975" y="643484"/>
            <a:ext cx="14165700" cy="3000000"/>
          </a:xfrm>
          <a:prstGeom prst="rect">
            <a:avLst/>
          </a:prstGeom>
          <a:noFill/>
          <a:ln>
            <a:noFill/>
          </a:ln>
        </p:spPr>
        <p:txBody>
          <a:bodyPr anchorCtr="0" anchor="t" bIns="91425" lIns="91425" spcFirstLastPara="1" rIns="91425" wrap="square" tIns="91425">
            <a:noAutofit/>
          </a:bodyPr>
          <a:lstStyle/>
          <a:p>
            <a:pPr indent="0" lvl="0" marL="38100" marR="38100" rtl="0" algn="l">
              <a:lnSpc>
                <a:spcPct val="140000"/>
              </a:lnSpc>
              <a:spcBef>
                <a:spcPts val="1400"/>
              </a:spcBef>
              <a:spcAft>
                <a:spcPts val="0"/>
              </a:spcAft>
              <a:buNone/>
            </a:pPr>
            <a:r>
              <a:rPr b="1" lang="en" sz="3600">
                <a:solidFill>
                  <a:schemeClr val="dk1"/>
                </a:solidFill>
              </a:rPr>
              <a:t>I’m Dominic Wilcox, the Chief Inventor at Little Inventors and...</a:t>
            </a:r>
            <a:endParaRPr b="1" sz="3600">
              <a:solidFill>
                <a:schemeClr val="dk1"/>
              </a:solidFill>
            </a:endParaRPr>
          </a:p>
          <a:p>
            <a:pPr indent="0" lvl="0" marL="0" marR="38100" rtl="0" algn="l">
              <a:lnSpc>
                <a:spcPct val="140000"/>
              </a:lnSpc>
              <a:spcBef>
                <a:spcPts val="1400"/>
              </a:spcBef>
              <a:spcAft>
                <a:spcPts val="0"/>
              </a:spcAft>
              <a:buNone/>
            </a:pPr>
            <a:r>
              <a:rPr b="1" lang="en" sz="3600">
                <a:solidFill>
                  <a:schemeClr val="dk1"/>
                </a:solidFill>
              </a:rPr>
              <a:t>I challenge you!</a:t>
            </a:r>
            <a:endParaRPr b="1" sz="3600">
              <a:solidFill>
                <a:schemeClr val="dk1"/>
              </a:solidFill>
            </a:endParaRPr>
          </a:p>
          <a:p>
            <a:pPr indent="0" lvl="0" marL="38100" marR="38100" rtl="0" algn="l">
              <a:lnSpc>
                <a:spcPct val="140000"/>
              </a:lnSpc>
              <a:spcBef>
                <a:spcPts val="1400"/>
              </a:spcBef>
              <a:spcAft>
                <a:spcPts val="0"/>
              </a:spcAft>
              <a:buNone/>
            </a:pPr>
            <a:r>
              <a:rPr lang="en" sz="3000">
                <a:solidFill>
                  <a:schemeClr val="dk1"/>
                </a:solidFill>
              </a:rPr>
              <a:t>I know a lot of you will now be at home and we want to make sure those brains of yours are kept busy during this time. I present to you, the </a:t>
            </a:r>
            <a:r>
              <a:rPr b="1" lang="en" sz="3000">
                <a:solidFill>
                  <a:schemeClr val="dk1"/>
                </a:solidFill>
              </a:rPr>
              <a:t>Little Inventors Daily Challenge!</a:t>
            </a:r>
            <a:endParaRPr b="1" sz="3000">
              <a:solidFill>
                <a:schemeClr val="dk1"/>
              </a:solidFill>
            </a:endParaRPr>
          </a:p>
          <a:p>
            <a:pPr indent="0" lvl="0" marL="0" marR="38100" rtl="0" algn="l">
              <a:lnSpc>
                <a:spcPct val="140000"/>
              </a:lnSpc>
              <a:spcBef>
                <a:spcPts val="1400"/>
              </a:spcBef>
              <a:spcAft>
                <a:spcPts val="0"/>
              </a:spcAft>
              <a:buNone/>
            </a:pPr>
            <a:r>
              <a:rPr lang="en" sz="3000">
                <a:solidFill>
                  <a:schemeClr val="dk1"/>
                </a:solidFill>
              </a:rPr>
              <a:t>Here is my </a:t>
            </a:r>
            <a:r>
              <a:rPr b="1" lang="en" sz="3000">
                <a:solidFill>
                  <a:schemeClr val="dk1"/>
                </a:solidFill>
              </a:rPr>
              <a:t>seventh</a:t>
            </a:r>
            <a:r>
              <a:rPr b="1" lang="en" sz="3000">
                <a:solidFill>
                  <a:schemeClr val="dk1"/>
                </a:solidFill>
              </a:rPr>
              <a:t> set of 15 challenges</a:t>
            </a:r>
            <a:r>
              <a:rPr lang="en" sz="3000">
                <a:solidFill>
                  <a:schemeClr val="dk1"/>
                </a:solidFill>
              </a:rPr>
              <a:t> in one place - you could do one, two or all of them if you want! There are challenges that deal with all sorts of problems, some serious and some just good fun.  There will be more soon!</a:t>
            </a:r>
            <a:endParaRPr sz="3000">
              <a:solidFill>
                <a:schemeClr val="dk1"/>
              </a:solidFill>
            </a:endParaRPr>
          </a:p>
          <a:p>
            <a:pPr indent="0" lvl="0" marL="0" marR="38100" rtl="0" algn="l">
              <a:lnSpc>
                <a:spcPct val="140000"/>
              </a:lnSpc>
              <a:spcBef>
                <a:spcPts val="1400"/>
              </a:spcBef>
              <a:spcAft>
                <a:spcPts val="0"/>
              </a:spcAft>
              <a:buNone/>
            </a:pPr>
            <a:r>
              <a:rPr lang="en" sz="3000">
                <a:solidFill>
                  <a:schemeClr val="dk1"/>
                </a:solidFill>
              </a:rPr>
              <a:t>Whatever challenge you take, we would love to see it! So upload it to </a:t>
            </a:r>
            <a:r>
              <a:rPr b="1" lang="en" sz="3000">
                <a:highlight>
                  <a:srgbClr val="F8C013"/>
                </a:highlight>
                <a:uFill>
                  <a:noFill/>
                </a:uFill>
                <a:hlinkClick r:id="rId3"/>
              </a:rPr>
              <a:t>littleinventors.org</a:t>
            </a:r>
            <a:r>
              <a:rPr lang="en" sz="3000">
                <a:solidFill>
                  <a:schemeClr val="dk1"/>
                </a:solidFill>
              </a:rPr>
              <a:t> or share it on our social media with tag</a:t>
            </a:r>
            <a:r>
              <a:rPr b="1" lang="en" sz="3000">
                <a:solidFill>
                  <a:schemeClr val="dk1"/>
                </a:solidFill>
              </a:rPr>
              <a:t> #timeforcreativity.</a:t>
            </a:r>
            <a:endParaRPr b="1" sz="3000">
              <a:solidFill>
                <a:schemeClr val="dk1"/>
              </a:solidFill>
            </a:endParaRPr>
          </a:p>
          <a:p>
            <a:pPr indent="0" lvl="0" marL="38100" marR="38100" rtl="0" algn="l">
              <a:lnSpc>
                <a:spcPct val="140000"/>
              </a:lnSpc>
              <a:spcBef>
                <a:spcPts val="1400"/>
              </a:spcBef>
              <a:spcAft>
                <a:spcPts val="0"/>
              </a:spcAft>
              <a:buNone/>
            </a:pPr>
            <a:r>
              <a:rPr lang="en" sz="3000">
                <a:solidFill>
                  <a:srgbClr val="171717"/>
                </a:solidFill>
                <a:highlight>
                  <a:srgbClr val="FFFFFF"/>
                </a:highlight>
              </a:rPr>
              <a:t>We will choose our favourite invention every week and the winner will receive their own copy of </a:t>
            </a:r>
            <a:r>
              <a:rPr lang="en" sz="3000">
                <a:solidFill>
                  <a:srgbClr val="171717"/>
                </a:solidFill>
                <a:highlight>
                  <a:srgbClr val="F8C013"/>
                </a:highlight>
                <a:uFill>
                  <a:noFill/>
                </a:uFill>
                <a:hlinkClick r:id="rId4">
                  <a:extLst>
                    <a:ext uri="{A12FA001-AC4F-418D-AE19-62706E023703}">
                      <ahyp:hlinkClr val="tx"/>
                    </a:ext>
                  </a:extLst>
                </a:hlinkClick>
              </a:rPr>
              <a:t>the Little Inventors Handbook</a:t>
            </a:r>
            <a:r>
              <a:rPr lang="en" sz="3000">
                <a:solidFill>
                  <a:srgbClr val="171717"/>
                </a:solidFill>
                <a:highlight>
                  <a:srgbClr val="FFFFFF"/>
                </a:highlight>
              </a:rPr>
              <a:t> to keep the ideas flowing!</a:t>
            </a:r>
            <a:endParaRPr sz="3000">
              <a:solidFill>
                <a:srgbClr val="171717"/>
              </a:solidFill>
              <a:highlight>
                <a:srgbClr val="FFFFFF"/>
              </a:highlight>
            </a:endParaRPr>
          </a:p>
          <a:p>
            <a:pPr indent="0" lvl="0" marL="0" rtl="0" algn="l">
              <a:lnSpc>
                <a:spcPct val="115000"/>
              </a:lnSpc>
              <a:spcBef>
                <a:spcPts val="1400"/>
              </a:spcBef>
              <a:spcAft>
                <a:spcPts val="0"/>
              </a:spcAft>
              <a:buNone/>
            </a:pPr>
            <a:r>
              <a:t/>
            </a:r>
            <a:endParaRPr sz="1100">
              <a:solidFill>
                <a:schemeClr val="dk1"/>
              </a:solidFill>
            </a:endParaRPr>
          </a:p>
          <a:p>
            <a:pPr indent="0" lvl="0" marL="0" marR="38100" rtl="0" algn="l">
              <a:lnSpc>
                <a:spcPct val="140000"/>
              </a:lnSpc>
              <a:spcBef>
                <a:spcPts val="1400"/>
              </a:spcBef>
              <a:spcAft>
                <a:spcPts val="0"/>
              </a:spcAft>
              <a:buNone/>
            </a:pPr>
            <a:r>
              <a:t/>
            </a:r>
            <a:endParaRPr sz="3000">
              <a:solidFill>
                <a:schemeClr val="dk1"/>
              </a:solidFill>
            </a:endParaRPr>
          </a:p>
        </p:txBody>
      </p:sp>
      <p:pic>
        <p:nvPicPr>
          <p:cNvPr id="60" name="Google Shape;60;p15"/>
          <p:cNvPicPr preferRelativeResize="0"/>
          <p:nvPr/>
        </p:nvPicPr>
        <p:blipFill rotWithShape="1">
          <a:blip r:embed="rId5">
            <a:alphaModFix/>
          </a:blip>
          <a:srcRect b="58470" l="51641" r="13096" t="0"/>
          <a:stretch/>
        </p:blipFill>
        <p:spPr>
          <a:xfrm>
            <a:off x="170175" y="-375774"/>
            <a:ext cx="6534902" cy="7696374"/>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264" name="Shape 264"/>
        <p:cNvGrpSpPr/>
        <p:nvPr/>
      </p:nvGrpSpPr>
      <p:grpSpPr>
        <a:xfrm>
          <a:off x="0" y="0"/>
          <a:ext cx="0" cy="0"/>
          <a:chOff x="0" y="0"/>
          <a:chExt cx="0" cy="0"/>
        </a:xfrm>
      </p:grpSpPr>
      <p:pic>
        <p:nvPicPr>
          <p:cNvPr id="265" name="Google Shape;265;p33"/>
          <p:cNvPicPr preferRelativeResize="0"/>
          <p:nvPr/>
        </p:nvPicPr>
        <p:blipFill>
          <a:blip r:embed="rId3">
            <a:alphaModFix/>
          </a:blip>
          <a:stretch>
            <a:fillRect/>
          </a:stretch>
        </p:blipFill>
        <p:spPr>
          <a:xfrm>
            <a:off x="7670288" y="1992500"/>
            <a:ext cx="5462014" cy="2318025"/>
          </a:xfrm>
          <a:prstGeom prst="rect">
            <a:avLst/>
          </a:prstGeom>
          <a:noFill/>
          <a:ln>
            <a:noFill/>
          </a:ln>
        </p:spPr>
      </p:pic>
      <p:sp>
        <p:nvSpPr>
          <p:cNvPr id="266" name="Google Shape;266;p33"/>
          <p:cNvSpPr txBox="1"/>
          <p:nvPr/>
        </p:nvSpPr>
        <p:spPr>
          <a:xfrm>
            <a:off x="4450800" y="4440825"/>
            <a:ext cx="12053400" cy="3013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6000"/>
              <a:t>littleinventors.org</a:t>
            </a:r>
            <a:endParaRPr b="1" sz="6000"/>
          </a:p>
        </p:txBody>
      </p:sp>
      <p:sp>
        <p:nvSpPr>
          <p:cNvPr id="267" name="Google Shape;267;p33"/>
          <p:cNvSpPr txBox="1"/>
          <p:nvPr/>
        </p:nvSpPr>
        <p:spPr>
          <a:xfrm>
            <a:off x="6858000" y="6472575"/>
            <a:ext cx="7239000" cy="1454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600"/>
              <a:t>(Keep inventing!!)</a:t>
            </a:r>
            <a:endParaRPr b="1" sz="36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64" name="Shape 64"/>
        <p:cNvGrpSpPr/>
        <p:nvPr/>
      </p:nvGrpSpPr>
      <p:grpSpPr>
        <a:xfrm>
          <a:off x="0" y="0"/>
          <a:ext cx="0" cy="0"/>
          <a:chOff x="0" y="0"/>
          <a:chExt cx="0" cy="0"/>
        </a:xfrm>
      </p:grpSpPr>
      <p:sp>
        <p:nvSpPr>
          <p:cNvPr id="65" name="Google Shape;65;p16"/>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sp>
        <p:nvSpPr>
          <p:cNvPr id="66" name="Google Shape;66;p16"/>
          <p:cNvSpPr txBox="1"/>
          <p:nvPr/>
        </p:nvSpPr>
        <p:spPr>
          <a:xfrm>
            <a:off x="1143000" y="1662550"/>
            <a:ext cx="18201300" cy="7568100"/>
          </a:xfrm>
          <a:prstGeom prst="rect">
            <a:avLst/>
          </a:prstGeom>
          <a:noFill/>
          <a:ln>
            <a:noFill/>
          </a:ln>
        </p:spPr>
        <p:txBody>
          <a:bodyPr anchorCtr="0" anchor="t" bIns="91425" lIns="91425" spcFirstLastPara="1" rIns="91425" wrap="square" tIns="91425">
            <a:noAutofit/>
          </a:bodyPr>
          <a:lstStyle/>
          <a:p>
            <a:pPr indent="-419100" lvl="0" marL="457200" rtl="0" algn="l">
              <a:lnSpc>
                <a:spcPct val="115000"/>
              </a:lnSpc>
              <a:spcBef>
                <a:spcPts val="0"/>
              </a:spcBef>
              <a:spcAft>
                <a:spcPts val="0"/>
              </a:spcAft>
              <a:buSzPts val="3000"/>
              <a:buAutoNum type="arabicPeriod"/>
            </a:pPr>
            <a:r>
              <a:rPr lang="en" sz="3000"/>
              <a:t>Design a gadget to make getting to places faster and more fun</a:t>
            </a:r>
            <a:endParaRPr sz="3000"/>
          </a:p>
          <a:p>
            <a:pPr indent="-419100" lvl="0" marL="457200" rtl="0" algn="l">
              <a:lnSpc>
                <a:spcPct val="115000"/>
              </a:lnSpc>
              <a:spcBef>
                <a:spcPts val="0"/>
              </a:spcBef>
              <a:spcAft>
                <a:spcPts val="0"/>
              </a:spcAft>
              <a:buSzPts val="3000"/>
              <a:buAutoNum type="arabicPeriod"/>
            </a:pPr>
            <a:r>
              <a:rPr lang="en" sz="3000"/>
              <a:t>Invent something that will stop you from getting wet when you jump in puddles</a:t>
            </a:r>
            <a:endParaRPr sz="3000"/>
          </a:p>
          <a:p>
            <a:pPr indent="-419100" lvl="0" marL="457200" rtl="0" algn="l">
              <a:lnSpc>
                <a:spcPct val="115000"/>
              </a:lnSpc>
              <a:spcBef>
                <a:spcPts val="0"/>
              </a:spcBef>
              <a:spcAft>
                <a:spcPts val="0"/>
              </a:spcAft>
              <a:buSzPts val="3000"/>
              <a:buAutoNum type="arabicPeriod"/>
            </a:pPr>
            <a:r>
              <a:rPr lang="en" sz="3000"/>
              <a:t>What is your favourite type of animal? Invent something that will help it to be safer and have more fun</a:t>
            </a:r>
            <a:endParaRPr sz="3000"/>
          </a:p>
          <a:p>
            <a:pPr indent="-419100" lvl="0" marL="457200" rtl="0" algn="l">
              <a:lnSpc>
                <a:spcPct val="115000"/>
              </a:lnSpc>
              <a:spcBef>
                <a:spcPts val="0"/>
              </a:spcBef>
              <a:spcAft>
                <a:spcPts val="0"/>
              </a:spcAft>
              <a:buSzPts val="3000"/>
              <a:buAutoNum type="arabicPeriod"/>
            </a:pPr>
            <a:r>
              <a:rPr lang="en" sz="3000"/>
              <a:t>Make your own toilet roll flight path and jet off on your staycation</a:t>
            </a:r>
            <a:endParaRPr sz="3000"/>
          </a:p>
          <a:p>
            <a:pPr indent="-419100" lvl="0" marL="457200" rtl="0" algn="l">
              <a:lnSpc>
                <a:spcPct val="115000"/>
              </a:lnSpc>
              <a:spcBef>
                <a:spcPts val="0"/>
              </a:spcBef>
              <a:spcAft>
                <a:spcPts val="0"/>
              </a:spcAft>
              <a:buSzPts val="3000"/>
              <a:buAutoNum type="arabicPeriod"/>
            </a:pPr>
            <a:r>
              <a:rPr lang="en" sz="3000"/>
              <a:t>Invent goggles that transform your bathtub into an ocean</a:t>
            </a:r>
            <a:endParaRPr sz="3000"/>
          </a:p>
          <a:p>
            <a:pPr indent="-419100" lvl="0" marL="457200" rtl="0" algn="l">
              <a:lnSpc>
                <a:spcPct val="115000"/>
              </a:lnSpc>
              <a:spcBef>
                <a:spcPts val="0"/>
              </a:spcBef>
              <a:spcAft>
                <a:spcPts val="0"/>
              </a:spcAft>
              <a:buSzPts val="3000"/>
              <a:buAutoNum type="arabicPeriod"/>
            </a:pPr>
            <a:r>
              <a:rPr lang="en" sz="3000"/>
              <a:t>Design a pair of shoes to climb trees more easily</a:t>
            </a:r>
            <a:endParaRPr sz="3000"/>
          </a:p>
          <a:p>
            <a:pPr indent="-419100" lvl="0" marL="457200" rtl="0" algn="l">
              <a:lnSpc>
                <a:spcPct val="115000"/>
              </a:lnSpc>
              <a:spcBef>
                <a:spcPts val="0"/>
              </a:spcBef>
              <a:spcAft>
                <a:spcPts val="0"/>
              </a:spcAft>
              <a:buSzPts val="3000"/>
              <a:buAutoNum type="arabicPeriod"/>
            </a:pPr>
            <a:r>
              <a:rPr lang="en" sz="3000"/>
              <a:t>Invent your own pack of playing cards</a:t>
            </a:r>
            <a:endParaRPr sz="3000"/>
          </a:p>
          <a:p>
            <a:pPr indent="-419100" lvl="0" marL="457200" rtl="0" algn="l">
              <a:lnSpc>
                <a:spcPct val="115000"/>
              </a:lnSpc>
              <a:spcBef>
                <a:spcPts val="0"/>
              </a:spcBef>
              <a:spcAft>
                <a:spcPts val="0"/>
              </a:spcAft>
              <a:buSzPts val="3000"/>
              <a:buAutoNum type="arabicPeriod"/>
            </a:pPr>
            <a:r>
              <a:rPr lang="en" sz="3000"/>
              <a:t>Invent a </a:t>
            </a:r>
            <a:r>
              <a:rPr lang="en" sz="3000"/>
              <a:t>device that lets you take funny shaped clouds home</a:t>
            </a:r>
            <a:endParaRPr sz="3000"/>
          </a:p>
          <a:p>
            <a:pPr indent="-419100" lvl="0" marL="457200" rtl="0" algn="l">
              <a:lnSpc>
                <a:spcPct val="115000"/>
              </a:lnSpc>
              <a:spcBef>
                <a:spcPts val="0"/>
              </a:spcBef>
              <a:spcAft>
                <a:spcPts val="0"/>
              </a:spcAft>
              <a:buSzPts val="3000"/>
              <a:buAutoNum type="arabicPeriod"/>
            </a:pPr>
            <a:r>
              <a:rPr lang="en" sz="3000"/>
              <a:t>Make your own finger puppets</a:t>
            </a:r>
            <a:endParaRPr sz="3000"/>
          </a:p>
          <a:p>
            <a:pPr indent="-419100" lvl="0" marL="457200" rtl="0" algn="l">
              <a:lnSpc>
                <a:spcPct val="115000"/>
              </a:lnSpc>
              <a:spcBef>
                <a:spcPts val="0"/>
              </a:spcBef>
              <a:spcAft>
                <a:spcPts val="0"/>
              </a:spcAft>
              <a:buSzPts val="3000"/>
              <a:buAutoNum type="arabicPeriod"/>
            </a:pPr>
            <a:r>
              <a:rPr lang="en" sz="3000"/>
              <a:t>Design your own theatre on stage to perform on</a:t>
            </a:r>
            <a:endParaRPr sz="3000"/>
          </a:p>
          <a:p>
            <a:pPr indent="-419100" lvl="0" marL="457200" rtl="0" algn="l">
              <a:lnSpc>
                <a:spcPct val="115000"/>
              </a:lnSpc>
              <a:spcBef>
                <a:spcPts val="0"/>
              </a:spcBef>
              <a:spcAft>
                <a:spcPts val="0"/>
              </a:spcAft>
              <a:buSzPts val="3000"/>
              <a:buAutoNum type="arabicPeriod"/>
            </a:pPr>
            <a:r>
              <a:rPr lang="en" sz="3000"/>
              <a:t>Invent a home for a magical fairytale creature</a:t>
            </a:r>
            <a:endParaRPr sz="3000"/>
          </a:p>
          <a:p>
            <a:pPr indent="-419100" lvl="0" marL="457200" rtl="0" algn="l">
              <a:lnSpc>
                <a:spcPct val="115000"/>
              </a:lnSpc>
              <a:spcBef>
                <a:spcPts val="0"/>
              </a:spcBef>
              <a:spcAft>
                <a:spcPts val="0"/>
              </a:spcAft>
              <a:buSzPts val="3000"/>
              <a:buAutoNum type="arabicPeriod"/>
            </a:pPr>
            <a:r>
              <a:rPr lang="en" sz="3000"/>
              <a:t>Design a book for someone to read who is blind or visually impaired or finds it hard to read</a:t>
            </a:r>
            <a:endParaRPr sz="3000"/>
          </a:p>
          <a:p>
            <a:pPr indent="-419100" lvl="0" marL="457200" rtl="0" algn="l">
              <a:lnSpc>
                <a:spcPct val="115000"/>
              </a:lnSpc>
              <a:spcBef>
                <a:spcPts val="0"/>
              </a:spcBef>
              <a:spcAft>
                <a:spcPts val="0"/>
              </a:spcAft>
              <a:buSzPts val="3000"/>
              <a:buAutoNum type="arabicPeriod"/>
            </a:pPr>
            <a:r>
              <a:rPr lang="en" sz="3000"/>
              <a:t>Make your own bug hotel</a:t>
            </a:r>
            <a:endParaRPr sz="3000"/>
          </a:p>
          <a:p>
            <a:pPr indent="-419100" lvl="0" marL="457200" rtl="0" algn="l">
              <a:lnSpc>
                <a:spcPct val="115000"/>
              </a:lnSpc>
              <a:spcBef>
                <a:spcPts val="0"/>
              </a:spcBef>
              <a:spcAft>
                <a:spcPts val="0"/>
              </a:spcAft>
              <a:buSzPts val="3000"/>
              <a:buAutoNum type="arabicPeriod"/>
            </a:pPr>
            <a:r>
              <a:rPr lang="en" sz="3000"/>
              <a:t>Invent a new way to travel that is good for the environment</a:t>
            </a:r>
            <a:endParaRPr sz="3000"/>
          </a:p>
          <a:p>
            <a:pPr indent="-419100" lvl="0" marL="457200" rtl="0" algn="l">
              <a:lnSpc>
                <a:spcPct val="115000"/>
              </a:lnSpc>
              <a:spcBef>
                <a:spcPts val="0"/>
              </a:spcBef>
              <a:spcAft>
                <a:spcPts val="0"/>
              </a:spcAft>
              <a:buSzPts val="3000"/>
              <a:buAutoNum type="arabicPeriod"/>
            </a:pPr>
            <a:r>
              <a:rPr lang="en" sz="3000"/>
              <a:t>Invent a machine that recycles your leftover dinner</a:t>
            </a:r>
            <a:endParaRPr sz="3000"/>
          </a:p>
          <a:p>
            <a:pPr indent="0" lvl="0" marL="457200" rtl="0" algn="l">
              <a:lnSpc>
                <a:spcPct val="115000"/>
              </a:lnSpc>
              <a:spcBef>
                <a:spcPts val="0"/>
              </a:spcBef>
              <a:spcAft>
                <a:spcPts val="0"/>
              </a:spcAft>
              <a:buNone/>
            </a:pPr>
            <a:r>
              <a:t/>
            </a:r>
            <a:endParaRPr sz="3000"/>
          </a:p>
          <a:p>
            <a:pPr indent="0" lvl="0" marL="0" rtl="0" algn="l">
              <a:spcBef>
                <a:spcPts val="0"/>
              </a:spcBef>
              <a:spcAft>
                <a:spcPts val="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 name="Shape 70"/>
        <p:cNvGrpSpPr/>
        <p:nvPr/>
      </p:nvGrpSpPr>
      <p:grpSpPr>
        <a:xfrm>
          <a:off x="0" y="0"/>
          <a:ext cx="0" cy="0"/>
          <a:chOff x="0" y="0"/>
          <a:chExt cx="0" cy="0"/>
        </a:xfrm>
      </p:grpSpPr>
      <p:sp>
        <p:nvSpPr>
          <p:cNvPr id="71" name="Google Shape;71;p17"/>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72" name="Google Shape;72;p17"/>
          <p:cNvPicPr preferRelativeResize="0"/>
          <p:nvPr/>
        </p:nvPicPr>
        <p:blipFill>
          <a:blip r:embed="rId3">
            <a:alphaModFix/>
          </a:blip>
          <a:stretch>
            <a:fillRect/>
          </a:stretch>
        </p:blipFill>
        <p:spPr>
          <a:xfrm>
            <a:off x="76200" y="38100"/>
            <a:ext cx="20790699" cy="10395349"/>
          </a:xfrm>
          <a:prstGeom prst="rect">
            <a:avLst/>
          </a:prstGeom>
          <a:noFill/>
          <a:ln>
            <a:noFill/>
          </a:ln>
        </p:spPr>
      </p:pic>
      <p:pic>
        <p:nvPicPr>
          <p:cNvPr id="73" name="Google Shape;73;p17"/>
          <p:cNvPicPr preferRelativeResize="0"/>
          <p:nvPr/>
        </p:nvPicPr>
        <p:blipFill>
          <a:blip r:embed="rId4">
            <a:alphaModFix/>
          </a:blip>
          <a:stretch>
            <a:fillRect/>
          </a:stretch>
        </p:blipFill>
        <p:spPr>
          <a:xfrm>
            <a:off x="0" y="0"/>
            <a:ext cx="10477500" cy="10477500"/>
          </a:xfrm>
          <a:prstGeom prst="rect">
            <a:avLst/>
          </a:prstGeom>
          <a:noFill/>
          <a:ln>
            <a:noFill/>
          </a:ln>
        </p:spPr>
      </p:pic>
      <p:pic>
        <p:nvPicPr>
          <p:cNvPr id="74" name="Google Shape;74;p17"/>
          <p:cNvPicPr preferRelativeResize="0"/>
          <p:nvPr/>
        </p:nvPicPr>
        <p:blipFill>
          <a:blip r:embed="rId5">
            <a:alphaModFix/>
          </a:blip>
          <a:stretch>
            <a:fillRect/>
          </a:stretch>
        </p:blipFill>
        <p:spPr>
          <a:xfrm>
            <a:off x="10477500" y="0"/>
            <a:ext cx="10477500" cy="10477500"/>
          </a:xfrm>
          <a:prstGeom prst="rect">
            <a:avLst/>
          </a:prstGeom>
          <a:noFill/>
          <a:ln>
            <a:noFill/>
          </a:ln>
        </p:spPr>
      </p:pic>
      <p:pic>
        <p:nvPicPr>
          <p:cNvPr id="75" name="Google Shape;75;p17"/>
          <p:cNvPicPr preferRelativeResize="0"/>
          <p:nvPr/>
        </p:nvPicPr>
        <p:blipFill>
          <a:blip r:embed="rId6">
            <a:alphaModFix/>
          </a:blip>
          <a:stretch>
            <a:fillRect/>
          </a:stretch>
        </p:blipFill>
        <p:spPr>
          <a:xfrm>
            <a:off x="10477500" y="0"/>
            <a:ext cx="10477500" cy="10477500"/>
          </a:xfrm>
          <a:prstGeom prst="rect">
            <a:avLst/>
          </a:prstGeom>
          <a:noFill/>
          <a:ln>
            <a:noFill/>
          </a:ln>
        </p:spPr>
      </p:pic>
      <p:pic>
        <p:nvPicPr>
          <p:cNvPr id="76" name="Google Shape;76;p17"/>
          <p:cNvPicPr preferRelativeResize="0"/>
          <p:nvPr/>
        </p:nvPicPr>
        <p:blipFill>
          <a:blip r:embed="rId7">
            <a:alphaModFix/>
          </a:blip>
          <a:stretch>
            <a:fillRect/>
          </a:stretch>
        </p:blipFill>
        <p:spPr>
          <a:xfrm>
            <a:off x="0" y="0"/>
            <a:ext cx="10477500" cy="10477500"/>
          </a:xfrm>
          <a:prstGeom prst="rect">
            <a:avLst/>
          </a:prstGeom>
          <a:noFill/>
          <a:ln>
            <a:noFill/>
          </a:ln>
        </p:spPr>
      </p:pic>
      <p:pic>
        <p:nvPicPr>
          <p:cNvPr id="77" name="Google Shape;77;p17"/>
          <p:cNvPicPr preferRelativeResize="0"/>
          <p:nvPr/>
        </p:nvPicPr>
        <p:blipFill>
          <a:blip r:embed="rId8">
            <a:alphaModFix/>
          </a:blip>
          <a:stretch>
            <a:fillRect/>
          </a:stretch>
        </p:blipFill>
        <p:spPr>
          <a:xfrm>
            <a:off x="0" y="-2975"/>
            <a:ext cx="10477500" cy="10477500"/>
          </a:xfrm>
          <a:prstGeom prst="rect">
            <a:avLst/>
          </a:prstGeom>
          <a:noFill/>
          <a:ln>
            <a:noFill/>
          </a:ln>
        </p:spPr>
      </p:pic>
      <p:pic>
        <p:nvPicPr>
          <p:cNvPr id="78" name="Google Shape;78;p17"/>
          <p:cNvPicPr preferRelativeResize="0"/>
          <p:nvPr/>
        </p:nvPicPr>
        <p:blipFill>
          <a:blip r:embed="rId9">
            <a:alphaModFix/>
          </a:blip>
          <a:stretch>
            <a:fillRect/>
          </a:stretch>
        </p:blipFill>
        <p:spPr>
          <a:xfrm>
            <a:off x="10477500" y="-2975"/>
            <a:ext cx="10477500" cy="104775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C809"/>
        </a:solidFill>
      </p:bgPr>
    </p:bg>
    <p:spTree>
      <p:nvGrpSpPr>
        <p:cNvPr id="82" name="Shape 82"/>
        <p:cNvGrpSpPr/>
        <p:nvPr/>
      </p:nvGrpSpPr>
      <p:grpSpPr>
        <a:xfrm>
          <a:off x="0" y="0"/>
          <a:ext cx="0" cy="0"/>
          <a:chOff x="0" y="0"/>
          <a:chExt cx="0" cy="0"/>
        </a:xfrm>
      </p:grpSpPr>
      <p:sp>
        <p:nvSpPr>
          <p:cNvPr id="83" name="Google Shape;83;p18"/>
          <p:cNvSpPr/>
          <p:nvPr/>
        </p:nvSpPr>
        <p:spPr>
          <a:xfrm>
            <a:off x="150" y="0"/>
            <a:ext cx="9867600" cy="10477200"/>
          </a:xfrm>
          <a:prstGeom prst="rect">
            <a:avLst/>
          </a:prstGeom>
          <a:solidFill>
            <a:schemeClr val="lt1"/>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84" name="Google Shape;84;p18"/>
          <p:cNvSpPr txBox="1"/>
          <p:nvPr/>
        </p:nvSpPr>
        <p:spPr>
          <a:xfrm>
            <a:off x="10031450" y="3180300"/>
            <a:ext cx="10993200" cy="5265000"/>
          </a:xfrm>
          <a:prstGeom prst="rect">
            <a:avLst/>
          </a:prstGeom>
          <a:noFill/>
          <a:ln>
            <a:noFill/>
          </a:ln>
        </p:spPr>
        <p:txBody>
          <a:bodyPr anchorCtr="0" anchor="t" bIns="182850" lIns="182850" spcFirstLastPara="1" rIns="182850" wrap="square" tIns="182850">
            <a:noAutofit/>
          </a:bodyPr>
          <a:lstStyle/>
          <a:p>
            <a:pPr indent="0" lvl="0" marL="0" rtl="0" algn="ctr">
              <a:spcBef>
                <a:spcPts val="0"/>
              </a:spcBef>
              <a:spcAft>
                <a:spcPts val="0"/>
              </a:spcAft>
              <a:buNone/>
            </a:pPr>
            <a:r>
              <a:rPr lang="en" sz="9600">
                <a:latin typeface="Amatic SC"/>
                <a:ea typeface="Amatic SC"/>
                <a:cs typeface="Amatic SC"/>
                <a:sym typeface="Amatic SC"/>
              </a:rPr>
              <a:t>Using cardboard or old packaging make a </a:t>
            </a:r>
            <a:endParaRPr sz="9600">
              <a:latin typeface="Amatic SC"/>
              <a:ea typeface="Amatic SC"/>
              <a:cs typeface="Amatic SC"/>
              <a:sym typeface="Amatic SC"/>
            </a:endParaRPr>
          </a:p>
          <a:p>
            <a:pPr indent="0" lvl="0" marL="0" rtl="0" algn="ctr">
              <a:spcBef>
                <a:spcPts val="0"/>
              </a:spcBef>
              <a:spcAft>
                <a:spcPts val="0"/>
              </a:spcAft>
              <a:buNone/>
            </a:pPr>
            <a:r>
              <a:rPr b="1" lang="en" sz="9600">
                <a:latin typeface="Amatic SC"/>
                <a:ea typeface="Amatic SC"/>
                <a:cs typeface="Amatic SC"/>
                <a:sym typeface="Amatic SC"/>
              </a:rPr>
              <a:t>TIME TRAVEL MACHINE</a:t>
            </a:r>
            <a:endParaRPr b="1" sz="9600">
              <a:latin typeface="Amatic SC"/>
              <a:ea typeface="Amatic SC"/>
              <a:cs typeface="Amatic SC"/>
              <a:sym typeface="Amatic SC"/>
            </a:endParaRPr>
          </a:p>
          <a:p>
            <a:pPr indent="0" lvl="0" marL="0" rtl="0" algn="ctr">
              <a:spcBef>
                <a:spcPts val="0"/>
              </a:spcBef>
              <a:spcAft>
                <a:spcPts val="0"/>
              </a:spcAft>
              <a:buNone/>
            </a:pPr>
            <a:r>
              <a:rPr lang="en" sz="9600">
                <a:latin typeface="Amatic SC"/>
                <a:ea typeface="Amatic SC"/>
                <a:cs typeface="Amatic SC"/>
                <a:sym typeface="Amatic SC"/>
              </a:rPr>
              <a:t>  </a:t>
            </a:r>
            <a:endParaRPr sz="9600">
              <a:latin typeface="Amatic SC"/>
              <a:ea typeface="Amatic SC"/>
              <a:cs typeface="Amatic SC"/>
              <a:sym typeface="Amatic SC"/>
            </a:endParaRPr>
          </a:p>
        </p:txBody>
      </p:sp>
      <p:pic>
        <p:nvPicPr>
          <p:cNvPr id="85" name="Google Shape;85;p18"/>
          <p:cNvPicPr preferRelativeResize="0"/>
          <p:nvPr/>
        </p:nvPicPr>
        <p:blipFill rotWithShape="1">
          <a:blip r:embed="rId3">
            <a:alphaModFix/>
          </a:blip>
          <a:srcRect b="-36948" l="1748" r="0" t="0"/>
          <a:stretch/>
        </p:blipFill>
        <p:spPr>
          <a:xfrm>
            <a:off x="13173850" y="394600"/>
            <a:ext cx="4578756" cy="2861699"/>
          </a:xfrm>
          <a:prstGeom prst="rect">
            <a:avLst/>
          </a:prstGeom>
          <a:noFill/>
          <a:ln>
            <a:noFill/>
          </a:ln>
        </p:spPr>
      </p:pic>
      <p:pic>
        <p:nvPicPr>
          <p:cNvPr id="86" name="Google Shape;86;p18"/>
          <p:cNvPicPr preferRelativeResize="0"/>
          <p:nvPr/>
        </p:nvPicPr>
        <p:blipFill rotWithShape="1">
          <a:blip r:embed="rId4">
            <a:alphaModFix/>
          </a:blip>
          <a:srcRect b="0" l="0" r="0" t="0"/>
          <a:stretch/>
        </p:blipFill>
        <p:spPr>
          <a:xfrm>
            <a:off x="9944100" y="8118850"/>
            <a:ext cx="10993248" cy="1964750"/>
          </a:xfrm>
          <a:prstGeom prst="rect">
            <a:avLst/>
          </a:prstGeom>
          <a:noFill/>
          <a:ln>
            <a:noFill/>
          </a:ln>
        </p:spPr>
      </p:pic>
      <p:sp>
        <p:nvSpPr>
          <p:cNvPr id="87" name="Google Shape;87;p18"/>
          <p:cNvSpPr txBox="1"/>
          <p:nvPr/>
        </p:nvSpPr>
        <p:spPr>
          <a:xfrm>
            <a:off x="12824776" y="2226896"/>
            <a:ext cx="6289800" cy="1073400"/>
          </a:xfrm>
          <a:prstGeom prst="rect">
            <a:avLst/>
          </a:prstGeom>
          <a:no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lang="en" sz="4200">
                <a:latin typeface="Doppio One"/>
                <a:ea typeface="Doppio One"/>
                <a:cs typeface="Doppio One"/>
                <a:sym typeface="Doppio One"/>
              </a:rPr>
              <a:t>Daily Challenge</a:t>
            </a:r>
            <a:endParaRPr sz="4200">
              <a:latin typeface="Doppio One"/>
              <a:ea typeface="Doppio One"/>
              <a:cs typeface="Doppio One"/>
              <a:sym typeface="Doppio One"/>
            </a:endParaRPr>
          </a:p>
        </p:txBody>
      </p:sp>
      <p:sp>
        <p:nvSpPr>
          <p:cNvPr id="88" name="Google Shape;88;p18"/>
          <p:cNvSpPr txBox="1"/>
          <p:nvPr>
            <p:ph idx="12" type="sldNum"/>
          </p:nvPr>
        </p:nvSpPr>
        <p:spPr>
          <a:xfrm>
            <a:off x="16828001" y="2226900"/>
            <a:ext cx="1619400" cy="802200"/>
          </a:xfrm>
          <a:prstGeom prst="rect">
            <a:avLst/>
          </a:prstGeom>
        </p:spPr>
        <p:txBody>
          <a:bodyPr anchorCtr="0" anchor="t" bIns="182850" lIns="182850" spcFirstLastPara="1" rIns="182850" wrap="square" tIns="182850">
            <a:noAutofit/>
          </a:bodyPr>
          <a:lstStyle/>
          <a:p>
            <a:pPr indent="0" lvl="0" marL="0" rtl="0" algn="l">
              <a:spcBef>
                <a:spcPts val="0"/>
              </a:spcBef>
              <a:spcAft>
                <a:spcPts val="0"/>
              </a:spcAft>
              <a:buNone/>
            </a:pPr>
            <a:r>
              <a:rPr lang="en" sz="4200">
                <a:solidFill>
                  <a:srgbClr val="14171A"/>
                </a:solidFill>
                <a:latin typeface="Doppio One"/>
                <a:ea typeface="Doppio One"/>
                <a:cs typeface="Doppio One"/>
                <a:sym typeface="Doppio One"/>
              </a:rPr>
              <a:t>#</a:t>
            </a:r>
            <a:fld id="{00000000-1234-1234-1234-123412341234}" type="slidenum">
              <a:rPr lang="en" sz="4200">
                <a:latin typeface="Doppio One"/>
                <a:ea typeface="Doppio One"/>
                <a:cs typeface="Doppio One"/>
                <a:sym typeface="Doppio One"/>
              </a:rPr>
              <a:t>‹#›</a:t>
            </a:fld>
            <a:endParaRPr sz="4200">
              <a:latin typeface="Doppio One"/>
              <a:ea typeface="Doppio One"/>
              <a:cs typeface="Doppio One"/>
              <a:sym typeface="Doppio One"/>
            </a:endParaRPr>
          </a:p>
        </p:txBody>
      </p:sp>
      <p:pic>
        <p:nvPicPr>
          <p:cNvPr id="89" name="Google Shape;89;p18"/>
          <p:cNvPicPr preferRelativeResize="0"/>
          <p:nvPr/>
        </p:nvPicPr>
        <p:blipFill>
          <a:blip r:embed="rId5">
            <a:alphaModFix/>
          </a:blip>
          <a:stretch>
            <a:fillRect/>
          </a:stretch>
        </p:blipFill>
        <p:spPr>
          <a:xfrm>
            <a:off x="150" y="75"/>
            <a:ext cx="20955000" cy="10477500"/>
          </a:xfrm>
          <a:prstGeom prst="rect">
            <a:avLst/>
          </a:prstGeom>
          <a:noFill/>
          <a:ln>
            <a:noFill/>
          </a:ln>
        </p:spPr>
      </p:pic>
      <p:pic>
        <p:nvPicPr>
          <p:cNvPr id="90" name="Google Shape;90;p18"/>
          <p:cNvPicPr preferRelativeResize="0"/>
          <p:nvPr/>
        </p:nvPicPr>
        <p:blipFill>
          <a:blip r:embed="rId6">
            <a:alphaModFix/>
          </a:blip>
          <a:stretch>
            <a:fillRect/>
          </a:stretch>
        </p:blipFill>
        <p:spPr>
          <a:xfrm>
            <a:off x="10477500" y="-150"/>
            <a:ext cx="10477500" cy="10477500"/>
          </a:xfrm>
          <a:prstGeom prst="rect">
            <a:avLst/>
          </a:prstGeom>
          <a:noFill/>
          <a:ln>
            <a:noFill/>
          </a:ln>
        </p:spPr>
      </p:pic>
      <p:pic>
        <p:nvPicPr>
          <p:cNvPr id="91" name="Google Shape;91;p18"/>
          <p:cNvPicPr preferRelativeResize="0"/>
          <p:nvPr/>
        </p:nvPicPr>
        <p:blipFill>
          <a:blip r:embed="rId7">
            <a:alphaModFix/>
          </a:blip>
          <a:stretch>
            <a:fillRect/>
          </a:stretch>
        </p:blipFill>
        <p:spPr>
          <a:xfrm>
            <a:off x="0" y="75"/>
            <a:ext cx="10477500" cy="10477500"/>
          </a:xfrm>
          <a:prstGeom prst="rect">
            <a:avLst/>
          </a:prstGeom>
          <a:noFill/>
          <a:ln>
            <a:noFill/>
          </a:ln>
        </p:spPr>
      </p:pic>
      <p:pic>
        <p:nvPicPr>
          <p:cNvPr id="92" name="Google Shape;92;p18"/>
          <p:cNvPicPr preferRelativeResize="0"/>
          <p:nvPr/>
        </p:nvPicPr>
        <p:blipFill>
          <a:blip r:embed="rId8">
            <a:alphaModFix/>
          </a:blip>
          <a:stretch>
            <a:fillRect/>
          </a:stretch>
        </p:blipFill>
        <p:spPr>
          <a:xfrm>
            <a:off x="0" y="0"/>
            <a:ext cx="10477500" cy="10477500"/>
          </a:xfrm>
          <a:prstGeom prst="rect">
            <a:avLst/>
          </a:prstGeom>
          <a:noFill/>
          <a:ln>
            <a:noFill/>
          </a:ln>
        </p:spPr>
      </p:pic>
      <p:pic>
        <p:nvPicPr>
          <p:cNvPr id="93" name="Google Shape;93;p18"/>
          <p:cNvPicPr preferRelativeResize="0"/>
          <p:nvPr/>
        </p:nvPicPr>
        <p:blipFill>
          <a:blip r:embed="rId9">
            <a:alphaModFix/>
          </a:blip>
          <a:stretch>
            <a:fillRect/>
          </a:stretch>
        </p:blipFill>
        <p:spPr>
          <a:xfrm>
            <a:off x="10477500" y="75"/>
            <a:ext cx="10477500" cy="10477500"/>
          </a:xfrm>
          <a:prstGeom prst="rect">
            <a:avLst/>
          </a:prstGeom>
          <a:noFill/>
          <a:ln>
            <a:noFill/>
          </a:ln>
        </p:spPr>
      </p:pic>
      <p:pic>
        <p:nvPicPr>
          <p:cNvPr id="94" name="Google Shape;94;p18"/>
          <p:cNvPicPr preferRelativeResize="0"/>
          <p:nvPr/>
        </p:nvPicPr>
        <p:blipFill>
          <a:blip r:embed="rId10">
            <a:alphaModFix/>
          </a:blip>
          <a:stretch>
            <a:fillRect/>
          </a:stretch>
        </p:blipFill>
        <p:spPr>
          <a:xfrm>
            <a:off x="0" y="-150"/>
            <a:ext cx="10477500" cy="10477500"/>
          </a:xfrm>
          <a:prstGeom prst="rect">
            <a:avLst/>
          </a:prstGeom>
          <a:noFill/>
          <a:ln>
            <a:noFill/>
          </a:ln>
        </p:spPr>
      </p:pic>
      <p:pic>
        <p:nvPicPr>
          <p:cNvPr id="95" name="Google Shape;95;p18"/>
          <p:cNvPicPr preferRelativeResize="0"/>
          <p:nvPr/>
        </p:nvPicPr>
        <p:blipFill>
          <a:blip r:embed="rId11">
            <a:alphaModFix/>
          </a:blip>
          <a:stretch>
            <a:fillRect/>
          </a:stretch>
        </p:blipFill>
        <p:spPr>
          <a:xfrm>
            <a:off x="10477500" y="75"/>
            <a:ext cx="10477500" cy="104775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p19"/>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101" name="Google Shape;101;p19"/>
          <p:cNvPicPr preferRelativeResize="0"/>
          <p:nvPr/>
        </p:nvPicPr>
        <p:blipFill>
          <a:blip r:embed="rId3">
            <a:alphaModFix/>
          </a:blip>
          <a:stretch>
            <a:fillRect/>
          </a:stretch>
        </p:blipFill>
        <p:spPr>
          <a:xfrm>
            <a:off x="-88100" y="32150"/>
            <a:ext cx="20955000" cy="10477500"/>
          </a:xfrm>
          <a:prstGeom prst="rect">
            <a:avLst/>
          </a:prstGeom>
          <a:noFill/>
          <a:ln>
            <a:noFill/>
          </a:ln>
        </p:spPr>
      </p:pic>
      <p:pic>
        <p:nvPicPr>
          <p:cNvPr id="102" name="Google Shape;102;p19"/>
          <p:cNvPicPr preferRelativeResize="0"/>
          <p:nvPr/>
        </p:nvPicPr>
        <p:blipFill rotWithShape="1">
          <a:blip r:embed="rId4">
            <a:alphaModFix/>
          </a:blip>
          <a:srcRect b="-6430" l="-11750" r="11749" t="6430"/>
          <a:stretch/>
        </p:blipFill>
        <p:spPr>
          <a:xfrm>
            <a:off x="-1348550" y="0"/>
            <a:ext cx="11129600" cy="11129600"/>
          </a:xfrm>
          <a:prstGeom prst="rect">
            <a:avLst/>
          </a:prstGeom>
          <a:noFill/>
          <a:ln>
            <a:noFill/>
          </a:ln>
        </p:spPr>
      </p:pic>
      <p:pic>
        <p:nvPicPr>
          <p:cNvPr id="103" name="Google Shape;103;p19"/>
          <p:cNvPicPr preferRelativeResize="0"/>
          <p:nvPr/>
        </p:nvPicPr>
        <p:blipFill>
          <a:blip r:embed="rId5">
            <a:alphaModFix/>
          </a:blip>
          <a:stretch>
            <a:fillRect/>
          </a:stretch>
        </p:blipFill>
        <p:spPr>
          <a:xfrm>
            <a:off x="10218350" y="32150"/>
            <a:ext cx="10477500" cy="10477500"/>
          </a:xfrm>
          <a:prstGeom prst="rect">
            <a:avLst/>
          </a:prstGeom>
          <a:noFill/>
          <a:ln>
            <a:noFill/>
          </a:ln>
        </p:spPr>
      </p:pic>
      <p:pic>
        <p:nvPicPr>
          <p:cNvPr id="104" name="Google Shape;104;p19"/>
          <p:cNvPicPr preferRelativeResize="0"/>
          <p:nvPr/>
        </p:nvPicPr>
        <p:blipFill>
          <a:blip r:embed="rId6">
            <a:alphaModFix/>
          </a:blip>
          <a:stretch>
            <a:fillRect/>
          </a:stretch>
        </p:blipFill>
        <p:spPr>
          <a:xfrm>
            <a:off x="-696450" y="0"/>
            <a:ext cx="10477500" cy="10477500"/>
          </a:xfrm>
          <a:prstGeom prst="rect">
            <a:avLst/>
          </a:prstGeom>
          <a:noFill/>
          <a:ln>
            <a:noFill/>
          </a:ln>
        </p:spPr>
      </p:pic>
      <p:pic>
        <p:nvPicPr>
          <p:cNvPr id="105" name="Google Shape;105;p19"/>
          <p:cNvPicPr preferRelativeResize="0"/>
          <p:nvPr/>
        </p:nvPicPr>
        <p:blipFill>
          <a:blip r:embed="rId7">
            <a:alphaModFix/>
          </a:blip>
          <a:stretch>
            <a:fillRect/>
          </a:stretch>
        </p:blipFill>
        <p:spPr>
          <a:xfrm>
            <a:off x="10218350" y="0"/>
            <a:ext cx="10477500" cy="10477500"/>
          </a:xfrm>
          <a:prstGeom prst="rect">
            <a:avLst/>
          </a:prstGeom>
          <a:noFill/>
          <a:ln>
            <a:noFill/>
          </a:ln>
        </p:spPr>
      </p:pic>
      <p:pic>
        <p:nvPicPr>
          <p:cNvPr id="106" name="Google Shape;106;p19"/>
          <p:cNvPicPr preferRelativeResize="0"/>
          <p:nvPr/>
        </p:nvPicPr>
        <p:blipFill>
          <a:blip r:embed="rId8">
            <a:alphaModFix/>
          </a:blip>
          <a:stretch>
            <a:fillRect/>
          </a:stretch>
        </p:blipFill>
        <p:spPr>
          <a:xfrm>
            <a:off x="-696450" y="32150"/>
            <a:ext cx="10477500" cy="10477500"/>
          </a:xfrm>
          <a:prstGeom prst="rect">
            <a:avLst/>
          </a:prstGeom>
          <a:noFill/>
          <a:ln>
            <a:noFill/>
          </a:ln>
        </p:spPr>
      </p:pic>
      <p:pic>
        <p:nvPicPr>
          <p:cNvPr id="107" name="Google Shape;107;p19"/>
          <p:cNvPicPr preferRelativeResize="0"/>
          <p:nvPr/>
        </p:nvPicPr>
        <p:blipFill>
          <a:blip r:embed="rId9">
            <a:alphaModFix/>
          </a:blip>
          <a:stretch>
            <a:fillRect/>
          </a:stretch>
        </p:blipFill>
        <p:spPr>
          <a:xfrm>
            <a:off x="9781050" y="32150"/>
            <a:ext cx="10477500" cy="104775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20"/>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113" name="Google Shape;113;p20"/>
          <p:cNvPicPr preferRelativeResize="0"/>
          <p:nvPr/>
        </p:nvPicPr>
        <p:blipFill>
          <a:blip r:embed="rId3">
            <a:alphaModFix/>
          </a:blip>
          <a:stretch>
            <a:fillRect/>
          </a:stretch>
        </p:blipFill>
        <p:spPr>
          <a:xfrm>
            <a:off x="10028475" y="-53375"/>
            <a:ext cx="10648550" cy="10648550"/>
          </a:xfrm>
          <a:prstGeom prst="rect">
            <a:avLst/>
          </a:prstGeom>
          <a:noFill/>
          <a:ln>
            <a:noFill/>
          </a:ln>
        </p:spPr>
      </p:pic>
      <p:pic>
        <p:nvPicPr>
          <p:cNvPr id="114" name="Google Shape;114;p20"/>
          <p:cNvPicPr preferRelativeResize="0"/>
          <p:nvPr/>
        </p:nvPicPr>
        <p:blipFill>
          <a:blip r:embed="rId4">
            <a:alphaModFix/>
          </a:blip>
          <a:stretch>
            <a:fillRect/>
          </a:stretch>
        </p:blipFill>
        <p:spPr>
          <a:xfrm>
            <a:off x="10114000" y="32150"/>
            <a:ext cx="10477500" cy="10477500"/>
          </a:xfrm>
          <a:prstGeom prst="rect">
            <a:avLst/>
          </a:prstGeom>
          <a:noFill/>
          <a:ln>
            <a:noFill/>
          </a:ln>
        </p:spPr>
      </p:pic>
      <p:pic>
        <p:nvPicPr>
          <p:cNvPr id="115" name="Google Shape;115;p20"/>
          <p:cNvPicPr preferRelativeResize="0"/>
          <p:nvPr/>
        </p:nvPicPr>
        <p:blipFill>
          <a:blip r:embed="rId5">
            <a:alphaModFix/>
          </a:blip>
          <a:stretch>
            <a:fillRect/>
          </a:stretch>
        </p:blipFill>
        <p:spPr>
          <a:xfrm>
            <a:off x="10028475" y="0"/>
            <a:ext cx="10477500" cy="10477500"/>
          </a:xfrm>
          <a:prstGeom prst="rect">
            <a:avLst/>
          </a:prstGeom>
          <a:noFill/>
          <a:ln>
            <a:noFill/>
          </a:ln>
        </p:spPr>
      </p:pic>
      <p:pic>
        <p:nvPicPr>
          <p:cNvPr id="116" name="Google Shape;116;p20"/>
          <p:cNvPicPr preferRelativeResize="0"/>
          <p:nvPr/>
        </p:nvPicPr>
        <p:blipFill>
          <a:blip r:embed="rId6">
            <a:alphaModFix/>
          </a:blip>
          <a:stretch>
            <a:fillRect/>
          </a:stretch>
        </p:blipFill>
        <p:spPr>
          <a:xfrm>
            <a:off x="-178800" y="0"/>
            <a:ext cx="10477500" cy="10477500"/>
          </a:xfrm>
          <a:prstGeom prst="rect">
            <a:avLst/>
          </a:prstGeom>
          <a:noFill/>
          <a:ln>
            <a:noFill/>
          </a:ln>
        </p:spPr>
      </p:pic>
      <p:sp>
        <p:nvSpPr>
          <p:cNvPr id="117" name="Google Shape;117;p20"/>
          <p:cNvSpPr txBox="1"/>
          <p:nvPr/>
        </p:nvSpPr>
        <p:spPr>
          <a:xfrm>
            <a:off x="10605800" y="149675"/>
            <a:ext cx="24162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4000">
                <a:latin typeface="Doppio One"/>
                <a:ea typeface="Doppio One"/>
                <a:cs typeface="Doppio One"/>
                <a:sym typeface="Doppio One"/>
              </a:rPr>
              <a:t>Part 1</a:t>
            </a:r>
            <a:endParaRPr sz="4000">
              <a:latin typeface="Doppio One"/>
              <a:ea typeface="Doppio One"/>
              <a:cs typeface="Doppio One"/>
              <a:sym typeface="Doppio One"/>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sp>
        <p:nvSpPr>
          <p:cNvPr id="122" name="Google Shape;122;p21"/>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123" name="Google Shape;123;p21"/>
          <p:cNvPicPr preferRelativeResize="0"/>
          <p:nvPr/>
        </p:nvPicPr>
        <p:blipFill>
          <a:blip r:embed="rId3">
            <a:alphaModFix/>
          </a:blip>
          <a:stretch>
            <a:fillRect/>
          </a:stretch>
        </p:blipFill>
        <p:spPr>
          <a:xfrm>
            <a:off x="10028475" y="-53375"/>
            <a:ext cx="10648550" cy="10648550"/>
          </a:xfrm>
          <a:prstGeom prst="rect">
            <a:avLst/>
          </a:prstGeom>
          <a:noFill/>
          <a:ln>
            <a:noFill/>
          </a:ln>
        </p:spPr>
      </p:pic>
      <p:pic>
        <p:nvPicPr>
          <p:cNvPr id="124" name="Google Shape;124;p21"/>
          <p:cNvPicPr preferRelativeResize="0"/>
          <p:nvPr/>
        </p:nvPicPr>
        <p:blipFill>
          <a:blip r:embed="rId4">
            <a:alphaModFix/>
          </a:blip>
          <a:stretch>
            <a:fillRect/>
          </a:stretch>
        </p:blipFill>
        <p:spPr>
          <a:xfrm>
            <a:off x="10114000" y="32150"/>
            <a:ext cx="10477500" cy="10477500"/>
          </a:xfrm>
          <a:prstGeom prst="rect">
            <a:avLst/>
          </a:prstGeom>
          <a:noFill/>
          <a:ln>
            <a:noFill/>
          </a:ln>
        </p:spPr>
      </p:pic>
      <p:pic>
        <p:nvPicPr>
          <p:cNvPr id="125" name="Google Shape;125;p21"/>
          <p:cNvPicPr preferRelativeResize="0"/>
          <p:nvPr/>
        </p:nvPicPr>
        <p:blipFill>
          <a:blip r:embed="rId5">
            <a:alphaModFix/>
          </a:blip>
          <a:stretch>
            <a:fillRect/>
          </a:stretch>
        </p:blipFill>
        <p:spPr>
          <a:xfrm>
            <a:off x="10028475" y="0"/>
            <a:ext cx="10477500" cy="10477500"/>
          </a:xfrm>
          <a:prstGeom prst="rect">
            <a:avLst/>
          </a:prstGeom>
          <a:noFill/>
          <a:ln>
            <a:noFill/>
          </a:ln>
        </p:spPr>
      </p:pic>
      <p:pic>
        <p:nvPicPr>
          <p:cNvPr id="126" name="Google Shape;126;p21"/>
          <p:cNvPicPr preferRelativeResize="0"/>
          <p:nvPr/>
        </p:nvPicPr>
        <p:blipFill>
          <a:blip r:embed="rId6">
            <a:alphaModFix/>
          </a:blip>
          <a:stretch>
            <a:fillRect/>
          </a:stretch>
        </p:blipFill>
        <p:spPr>
          <a:xfrm>
            <a:off x="-178800" y="0"/>
            <a:ext cx="10477500" cy="10477500"/>
          </a:xfrm>
          <a:prstGeom prst="rect">
            <a:avLst/>
          </a:prstGeom>
          <a:noFill/>
          <a:ln>
            <a:noFill/>
          </a:ln>
        </p:spPr>
      </p:pic>
      <p:sp>
        <p:nvSpPr>
          <p:cNvPr id="127" name="Google Shape;127;p21"/>
          <p:cNvSpPr txBox="1"/>
          <p:nvPr/>
        </p:nvSpPr>
        <p:spPr>
          <a:xfrm>
            <a:off x="10605800" y="149675"/>
            <a:ext cx="24162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4000">
                <a:latin typeface="Doppio One"/>
                <a:ea typeface="Doppio One"/>
                <a:cs typeface="Doppio One"/>
                <a:sym typeface="Doppio One"/>
              </a:rPr>
              <a:t>Part 2</a:t>
            </a:r>
            <a:endParaRPr sz="4000">
              <a:latin typeface="Doppio One"/>
              <a:ea typeface="Doppio One"/>
              <a:cs typeface="Doppio One"/>
              <a:sym typeface="Doppio One"/>
            </a:endParaRPr>
          </a:p>
        </p:txBody>
      </p:sp>
      <p:pic>
        <p:nvPicPr>
          <p:cNvPr id="128" name="Google Shape;128;p21"/>
          <p:cNvPicPr preferRelativeResize="0"/>
          <p:nvPr/>
        </p:nvPicPr>
        <p:blipFill>
          <a:blip r:embed="rId7">
            <a:alphaModFix/>
          </a:blip>
          <a:stretch>
            <a:fillRect/>
          </a:stretch>
        </p:blipFill>
        <p:spPr>
          <a:xfrm>
            <a:off x="-178800" y="32150"/>
            <a:ext cx="10477500" cy="104775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22"/>
          <p:cNvSpPr txBox="1"/>
          <p:nvPr>
            <p:ph idx="12" type="sldNum"/>
          </p:nvPr>
        </p:nvSpPr>
        <p:spPr>
          <a:xfrm>
            <a:off x="19609296" y="9675622"/>
            <a:ext cx="1257600" cy="802200"/>
          </a:xfrm>
          <a:prstGeom prst="rect">
            <a:avLst/>
          </a:prstGeom>
        </p:spPr>
        <p:txBody>
          <a:bodyPr anchorCtr="0" anchor="t" bIns="182850" lIns="182850" spcFirstLastPara="1" rIns="182850" wrap="square" tIns="182850">
            <a:noAutofit/>
          </a:bodyPr>
          <a:lstStyle/>
          <a:p>
            <a:pPr indent="0" lvl="0" marL="0" rtl="0" algn="r">
              <a:spcBef>
                <a:spcPts val="0"/>
              </a:spcBef>
              <a:spcAft>
                <a:spcPts val="0"/>
              </a:spcAft>
              <a:buNone/>
            </a:pPr>
            <a:fld id="{00000000-1234-1234-1234-123412341234}" type="slidenum">
              <a:rPr lang="en"/>
              <a:t>‹#›</a:t>
            </a:fld>
            <a:endParaRPr/>
          </a:p>
        </p:txBody>
      </p:sp>
      <p:pic>
        <p:nvPicPr>
          <p:cNvPr id="134" name="Google Shape;134;p22"/>
          <p:cNvPicPr preferRelativeResize="0"/>
          <p:nvPr/>
        </p:nvPicPr>
        <p:blipFill>
          <a:blip r:embed="rId3">
            <a:alphaModFix/>
          </a:blip>
          <a:stretch>
            <a:fillRect/>
          </a:stretch>
        </p:blipFill>
        <p:spPr>
          <a:xfrm>
            <a:off x="-88100" y="32150"/>
            <a:ext cx="20955000" cy="10477500"/>
          </a:xfrm>
          <a:prstGeom prst="rect">
            <a:avLst/>
          </a:prstGeom>
          <a:noFill/>
          <a:ln>
            <a:noFill/>
          </a:ln>
        </p:spPr>
      </p:pic>
      <p:pic>
        <p:nvPicPr>
          <p:cNvPr id="135" name="Google Shape;135;p22"/>
          <p:cNvPicPr preferRelativeResize="0"/>
          <p:nvPr/>
        </p:nvPicPr>
        <p:blipFill>
          <a:blip r:embed="rId4">
            <a:alphaModFix/>
          </a:blip>
          <a:stretch>
            <a:fillRect/>
          </a:stretch>
        </p:blipFill>
        <p:spPr>
          <a:xfrm>
            <a:off x="10175575" y="-106912"/>
            <a:ext cx="10691325" cy="10691325"/>
          </a:xfrm>
          <a:prstGeom prst="rect">
            <a:avLst/>
          </a:prstGeom>
          <a:noFill/>
          <a:ln>
            <a:noFill/>
          </a:ln>
        </p:spPr>
      </p:pic>
      <p:pic>
        <p:nvPicPr>
          <p:cNvPr id="136" name="Google Shape;136;p22"/>
          <p:cNvPicPr preferRelativeResize="0"/>
          <p:nvPr/>
        </p:nvPicPr>
        <p:blipFill>
          <a:blip r:embed="rId5">
            <a:alphaModFix/>
          </a:blip>
          <a:stretch>
            <a:fillRect/>
          </a:stretch>
        </p:blipFill>
        <p:spPr>
          <a:xfrm>
            <a:off x="-656750" y="0"/>
            <a:ext cx="10477500" cy="10477500"/>
          </a:xfrm>
          <a:prstGeom prst="rect">
            <a:avLst/>
          </a:prstGeom>
          <a:noFill/>
          <a:ln>
            <a:noFill/>
          </a:ln>
        </p:spPr>
      </p:pic>
      <p:pic>
        <p:nvPicPr>
          <p:cNvPr id="137" name="Google Shape;137;p22"/>
          <p:cNvPicPr preferRelativeResize="0"/>
          <p:nvPr/>
        </p:nvPicPr>
        <p:blipFill>
          <a:blip r:embed="rId6">
            <a:alphaModFix/>
          </a:blip>
          <a:stretch>
            <a:fillRect/>
          </a:stretch>
        </p:blipFill>
        <p:spPr>
          <a:xfrm>
            <a:off x="-656750" y="-106900"/>
            <a:ext cx="10477500" cy="10477500"/>
          </a:xfrm>
          <a:prstGeom prst="rect">
            <a:avLst/>
          </a:prstGeom>
          <a:noFill/>
          <a:ln>
            <a:noFill/>
          </a:ln>
        </p:spPr>
      </p:pic>
      <p:pic>
        <p:nvPicPr>
          <p:cNvPr id="138" name="Google Shape;138;p22"/>
          <p:cNvPicPr preferRelativeResize="0"/>
          <p:nvPr/>
        </p:nvPicPr>
        <p:blipFill>
          <a:blip r:embed="rId7">
            <a:alphaModFix/>
          </a:blip>
          <a:stretch>
            <a:fillRect/>
          </a:stretch>
        </p:blipFill>
        <p:spPr>
          <a:xfrm>
            <a:off x="10175575" y="32150"/>
            <a:ext cx="10477500" cy="10477500"/>
          </a:xfrm>
          <a:prstGeom prst="rect">
            <a:avLst/>
          </a:prstGeom>
          <a:noFill/>
          <a:ln>
            <a:noFill/>
          </a:ln>
        </p:spPr>
      </p:pic>
      <p:pic>
        <p:nvPicPr>
          <p:cNvPr id="139" name="Google Shape;139;p22"/>
          <p:cNvPicPr preferRelativeResize="0"/>
          <p:nvPr/>
        </p:nvPicPr>
        <p:blipFill>
          <a:blip r:embed="rId8">
            <a:alphaModFix/>
          </a:blip>
          <a:stretch>
            <a:fillRect/>
          </a:stretch>
        </p:blipFill>
        <p:spPr>
          <a:xfrm>
            <a:off x="10282488" y="0"/>
            <a:ext cx="10477500" cy="10477500"/>
          </a:xfrm>
          <a:prstGeom prst="rect">
            <a:avLst/>
          </a:prstGeom>
          <a:noFill/>
          <a:ln>
            <a:noFill/>
          </a:ln>
        </p:spPr>
      </p:pic>
      <p:pic>
        <p:nvPicPr>
          <p:cNvPr id="140" name="Google Shape;140;p22"/>
          <p:cNvPicPr preferRelativeResize="0"/>
          <p:nvPr/>
        </p:nvPicPr>
        <p:blipFill>
          <a:blip r:embed="rId9">
            <a:alphaModFix/>
          </a:blip>
          <a:stretch>
            <a:fillRect/>
          </a:stretch>
        </p:blipFill>
        <p:spPr>
          <a:xfrm>
            <a:off x="-656750" y="0"/>
            <a:ext cx="10477500" cy="104775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